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4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6" name="ZoneTexte 5"/>
          <p:cNvSpPr/>
          <p:nvPr/>
        </p:nvSpPr>
        <p:spPr>
          <a:xfrm>
            <a:off x="1783440" y="2432160"/>
            <a:ext cx="6231240" cy="25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placer un nombre sur une droite graduée.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placer une fraction sur une droite graduée.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Image 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96" name="Groupe 65"/>
          <p:cNvGrpSpPr/>
          <p:nvPr/>
        </p:nvGrpSpPr>
        <p:grpSpPr>
          <a:xfrm>
            <a:off x="-244800" y="2013480"/>
            <a:ext cx="10332720" cy="546840"/>
            <a:chOff x="-244800" y="2013480"/>
            <a:chExt cx="10332720" cy="546840"/>
          </a:xfrm>
        </p:grpSpPr>
        <p:cxnSp>
          <p:nvCxnSpPr>
            <p:cNvPr id="497" name="Connecteur droit 66"/>
            <p:cNvCxnSpPr/>
            <p:nvPr/>
          </p:nvCxnSpPr>
          <p:spPr>
            <a:xfrm>
              <a:off x="-244800" y="254808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98" name="Connecteur droit 67"/>
            <p:cNvCxnSpPr/>
            <p:nvPr/>
          </p:nvCxnSpPr>
          <p:spPr>
            <a:xfrm>
              <a:off x="559800" y="201348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99" name="Connecteur droit 68"/>
            <p:cNvCxnSpPr/>
            <p:nvPr/>
          </p:nvCxnSpPr>
          <p:spPr>
            <a:xfrm>
              <a:off x="87372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0" name="Connecteur droit 69"/>
            <p:cNvCxnSpPr/>
            <p:nvPr/>
          </p:nvCxnSpPr>
          <p:spPr>
            <a:xfrm>
              <a:off x="11916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1" name="Connecteur droit 70"/>
            <p:cNvCxnSpPr/>
            <p:nvPr/>
          </p:nvCxnSpPr>
          <p:spPr>
            <a:xfrm>
              <a:off x="15094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2" name="Connecteur droit 71"/>
            <p:cNvCxnSpPr/>
            <p:nvPr/>
          </p:nvCxnSpPr>
          <p:spPr>
            <a:xfrm>
              <a:off x="18270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3" name="Connecteur droit 72"/>
            <p:cNvCxnSpPr/>
            <p:nvPr/>
          </p:nvCxnSpPr>
          <p:spPr>
            <a:xfrm>
              <a:off x="2138400" y="21160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04" name="Connecteur droit 73"/>
            <p:cNvCxnSpPr/>
            <p:nvPr/>
          </p:nvCxnSpPr>
          <p:spPr>
            <a:xfrm>
              <a:off x="24624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5" name="Connecteur droit 74"/>
            <p:cNvCxnSpPr/>
            <p:nvPr/>
          </p:nvCxnSpPr>
          <p:spPr>
            <a:xfrm>
              <a:off x="27802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6" name="Connecteur droit 75"/>
            <p:cNvCxnSpPr/>
            <p:nvPr/>
          </p:nvCxnSpPr>
          <p:spPr>
            <a:xfrm>
              <a:off x="30978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7" name="Connecteur droit 76"/>
            <p:cNvCxnSpPr/>
            <p:nvPr/>
          </p:nvCxnSpPr>
          <p:spPr>
            <a:xfrm>
              <a:off x="34156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08" name="Connecteur droit 77"/>
            <p:cNvCxnSpPr/>
            <p:nvPr/>
          </p:nvCxnSpPr>
          <p:spPr>
            <a:xfrm>
              <a:off x="3736440" y="201348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09" name="Connecteur droit 78"/>
            <p:cNvCxnSpPr/>
            <p:nvPr/>
          </p:nvCxnSpPr>
          <p:spPr>
            <a:xfrm>
              <a:off x="40510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0" name="Connecteur droit 79"/>
            <p:cNvCxnSpPr/>
            <p:nvPr/>
          </p:nvCxnSpPr>
          <p:spPr>
            <a:xfrm>
              <a:off x="43686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1" name="Connecteur droit 80"/>
            <p:cNvCxnSpPr/>
            <p:nvPr/>
          </p:nvCxnSpPr>
          <p:spPr>
            <a:xfrm>
              <a:off x="46864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2" name="Connecteur droit 81"/>
            <p:cNvCxnSpPr/>
            <p:nvPr/>
          </p:nvCxnSpPr>
          <p:spPr>
            <a:xfrm>
              <a:off x="50040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3" name="Connecteur droit 82"/>
            <p:cNvCxnSpPr/>
            <p:nvPr/>
          </p:nvCxnSpPr>
          <p:spPr>
            <a:xfrm>
              <a:off x="5321880" y="21160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14" name="Connecteur droit 83"/>
            <p:cNvCxnSpPr/>
            <p:nvPr/>
          </p:nvCxnSpPr>
          <p:spPr>
            <a:xfrm>
              <a:off x="56397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5" name="Connecteur droit 84"/>
            <p:cNvCxnSpPr/>
            <p:nvPr/>
          </p:nvCxnSpPr>
          <p:spPr>
            <a:xfrm>
              <a:off x="59572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6" name="Connecteur droit 85"/>
            <p:cNvCxnSpPr/>
            <p:nvPr/>
          </p:nvCxnSpPr>
          <p:spPr>
            <a:xfrm>
              <a:off x="62751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7" name="Connecteur droit 86"/>
            <p:cNvCxnSpPr/>
            <p:nvPr/>
          </p:nvCxnSpPr>
          <p:spPr>
            <a:xfrm>
              <a:off x="65926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18" name="Connecteur droit 87"/>
            <p:cNvCxnSpPr/>
            <p:nvPr/>
          </p:nvCxnSpPr>
          <p:spPr>
            <a:xfrm>
              <a:off x="6916680" y="201348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19" name="Connecteur droit 88"/>
            <p:cNvCxnSpPr/>
            <p:nvPr/>
          </p:nvCxnSpPr>
          <p:spPr>
            <a:xfrm>
              <a:off x="72280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0" name="Connecteur droit 89"/>
            <p:cNvCxnSpPr/>
            <p:nvPr/>
          </p:nvCxnSpPr>
          <p:spPr>
            <a:xfrm>
              <a:off x="75459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1" name="Connecteur droit 90"/>
            <p:cNvCxnSpPr/>
            <p:nvPr/>
          </p:nvCxnSpPr>
          <p:spPr>
            <a:xfrm>
              <a:off x="78634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2" name="Connecteur droit 91"/>
            <p:cNvCxnSpPr/>
            <p:nvPr/>
          </p:nvCxnSpPr>
          <p:spPr>
            <a:xfrm>
              <a:off x="81813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3" name="Connecteur droit 92"/>
            <p:cNvCxnSpPr/>
            <p:nvPr/>
          </p:nvCxnSpPr>
          <p:spPr>
            <a:xfrm>
              <a:off x="8515080" y="212796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24" name="Connecteur droit 93"/>
            <p:cNvCxnSpPr/>
            <p:nvPr/>
          </p:nvCxnSpPr>
          <p:spPr>
            <a:xfrm>
              <a:off x="88167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5" name="Connecteur droit 94"/>
            <p:cNvCxnSpPr/>
            <p:nvPr/>
          </p:nvCxnSpPr>
          <p:spPr>
            <a:xfrm>
              <a:off x="91342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6" name="Connecteur droit 95"/>
            <p:cNvCxnSpPr/>
            <p:nvPr/>
          </p:nvCxnSpPr>
          <p:spPr>
            <a:xfrm>
              <a:off x="94521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7" name="Connecteur droit 96"/>
            <p:cNvCxnSpPr/>
            <p:nvPr/>
          </p:nvCxnSpPr>
          <p:spPr>
            <a:xfrm>
              <a:off x="97696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8" name="Connecteur droit 97"/>
            <p:cNvCxnSpPr/>
            <p:nvPr/>
          </p:nvCxnSpPr>
          <p:spPr>
            <a:xfrm>
              <a:off x="10087560" y="208548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529" name="ZoneTexte 98"/>
          <p:cNvSpPr/>
          <p:nvPr/>
        </p:nvSpPr>
        <p:spPr>
          <a:xfrm>
            <a:off x="3350160" y="167832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ZoneTexte 99"/>
          <p:cNvSpPr/>
          <p:nvPr/>
        </p:nvSpPr>
        <p:spPr>
          <a:xfrm>
            <a:off x="6523920" y="168300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ZoneTexte 100"/>
          <p:cNvSpPr/>
          <p:nvPr/>
        </p:nvSpPr>
        <p:spPr>
          <a:xfrm>
            <a:off x="142200" y="166644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3 900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2" name="Légende : flèche courbée sans bordure 101"/>
          <p:cNvSpPr/>
          <p:nvPr/>
        </p:nvSpPr>
        <p:spPr>
          <a:xfrm>
            <a:off x="700920" y="11268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3" name="Légende : flèche courbée sans bordure 102"/>
          <p:cNvSpPr/>
          <p:nvPr/>
        </p:nvSpPr>
        <p:spPr>
          <a:xfrm>
            <a:off x="6736680" y="12171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4" name="Légende : flèche courbée sans bordure 103"/>
          <p:cNvSpPr/>
          <p:nvPr/>
        </p:nvSpPr>
        <p:spPr>
          <a:xfrm>
            <a:off x="4515480" y="11919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35" name="Connecteur droit 104"/>
          <p:cNvCxnSpPr/>
          <p:nvPr/>
        </p:nvCxnSpPr>
        <p:spPr>
          <a:xfrm>
            <a:off x="234000" y="218808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53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37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8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9" name="Titre 6"/>
          <p:cNvSpPr/>
          <p:nvPr/>
        </p:nvSpPr>
        <p:spPr>
          <a:xfrm>
            <a:off x="395280" y="3680280"/>
            <a:ext cx="5465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fractions manquantes.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40" name="Image 10" descr=""/>
          <p:cNvPicPr/>
          <p:nvPr/>
        </p:nvPicPr>
        <p:blipFill>
          <a:blip r:embed="rId1"/>
          <a:stretch/>
        </p:blipFill>
        <p:spPr>
          <a:xfrm>
            <a:off x="371520" y="5207400"/>
            <a:ext cx="7934040" cy="985680"/>
          </a:xfrm>
          <a:prstGeom prst="rect">
            <a:avLst/>
          </a:prstGeom>
          <a:ln w="0">
            <a:noFill/>
          </a:ln>
        </p:spPr>
      </p:pic>
      <p:sp>
        <p:nvSpPr>
          <p:cNvPr id="541" name="Légende : flèche courbée sans bordure 25"/>
          <p:cNvSpPr/>
          <p:nvPr/>
        </p:nvSpPr>
        <p:spPr>
          <a:xfrm>
            <a:off x="2409840" y="47408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2" name="Légende : flèche courbée sans bordure 26"/>
          <p:cNvSpPr/>
          <p:nvPr/>
        </p:nvSpPr>
        <p:spPr>
          <a:xfrm>
            <a:off x="8282160" y="46360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3" name="Légende : flèche courbée sans bordure 27"/>
          <p:cNvSpPr/>
          <p:nvPr/>
        </p:nvSpPr>
        <p:spPr>
          <a:xfrm>
            <a:off x="5357880" y="47973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46" name="Groupe 4"/>
          <p:cNvGrpSpPr/>
          <p:nvPr/>
        </p:nvGrpSpPr>
        <p:grpSpPr>
          <a:xfrm>
            <a:off x="-244800" y="2013480"/>
            <a:ext cx="10332720" cy="546840"/>
            <a:chOff x="-244800" y="2013480"/>
            <a:chExt cx="10332720" cy="546840"/>
          </a:xfrm>
        </p:grpSpPr>
        <p:cxnSp>
          <p:nvCxnSpPr>
            <p:cNvPr id="547" name="Connecteur droit 5"/>
            <p:cNvCxnSpPr/>
            <p:nvPr/>
          </p:nvCxnSpPr>
          <p:spPr>
            <a:xfrm>
              <a:off x="-244800" y="254808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48" name="Connecteur droit 6"/>
            <p:cNvCxnSpPr/>
            <p:nvPr/>
          </p:nvCxnSpPr>
          <p:spPr>
            <a:xfrm>
              <a:off x="559800" y="201348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49" name="Connecteur droit 7"/>
            <p:cNvCxnSpPr/>
            <p:nvPr/>
          </p:nvCxnSpPr>
          <p:spPr>
            <a:xfrm>
              <a:off x="87372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0" name="Connecteur droit 11"/>
            <p:cNvCxnSpPr/>
            <p:nvPr/>
          </p:nvCxnSpPr>
          <p:spPr>
            <a:xfrm>
              <a:off x="11916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1" name="Connecteur droit 12"/>
            <p:cNvCxnSpPr/>
            <p:nvPr/>
          </p:nvCxnSpPr>
          <p:spPr>
            <a:xfrm>
              <a:off x="15094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2" name="Connecteur droit 13"/>
            <p:cNvCxnSpPr/>
            <p:nvPr/>
          </p:nvCxnSpPr>
          <p:spPr>
            <a:xfrm>
              <a:off x="18270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3" name="Connecteur droit 20"/>
            <p:cNvCxnSpPr/>
            <p:nvPr/>
          </p:nvCxnSpPr>
          <p:spPr>
            <a:xfrm>
              <a:off x="2138400" y="21160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54" name="Connecteur droit 42"/>
            <p:cNvCxnSpPr/>
            <p:nvPr/>
          </p:nvCxnSpPr>
          <p:spPr>
            <a:xfrm>
              <a:off x="24624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5" name="Connecteur droit 43"/>
            <p:cNvCxnSpPr/>
            <p:nvPr/>
          </p:nvCxnSpPr>
          <p:spPr>
            <a:xfrm>
              <a:off x="27802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6" name="Connecteur droit 44"/>
            <p:cNvCxnSpPr/>
            <p:nvPr/>
          </p:nvCxnSpPr>
          <p:spPr>
            <a:xfrm>
              <a:off x="30978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7" name="Connecteur droit 45"/>
            <p:cNvCxnSpPr/>
            <p:nvPr/>
          </p:nvCxnSpPr>
          <p:spPr>
            <a:xfrm>
              <a:off x="34156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8" name="Connecteur droit 46"/>
            <p:cNvCxnSpPr/>
            <p:nvPr/>
          </p:nvCxnSpPr>
          <p:spPr>
            <a:xfrm>
              <a:off x="3736440" y="201348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59" name="Connecteur droit 47"/>
            <p:cNvCxnSpPr/>
            <p:nvPr/>
          </p:nvCxnSpPr>
          <p:spPr>
            <a:xfrm>
              <a:off x="40510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0" name="Connecteur droit 48"/>
            <p:cNvCxnSpPr/>
            <p:nvPr/>
          </p:nvCxnSpPr>
          <p:spPr>
            <a:xfrm>
              <a:off x="43686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1" name="Connecteur droit 49"/>
            <p:cNvCxnSpPr/>
            <p:nvPr/>
          </p:nvCxnSpPr>
          <p:spPr>
            <a:xfrm>
              <a:off x="46864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2" name="Connecteur droit 50"/>
            <p:cNvCxnSpPr/>
            <p:nvPr/>
          </p:nvCxnSpPr>
          <p:spPr>
            <a:xfrm>
              <a:off x="500400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3" name="Connecteur droit 51"/>
            <p:cNvCxnSpPr/>
            <p:nvPr/>
          </p:nvCxnSpPr>
          <p:spPr>
            <a:xfrm>
              <a:off x="5321880" y="21160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64" name="Connecteur droit 52"/>
            <p:cNvCxnSpPr/>
            <p:nvPr/>
          </p:nvCxnSpPr>
          <p:spPr>
            <a:xfrm>
              <a:off x="56397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5" name="Connecteur droit 53"/>
            <p:cNvCxnSpPr/>
            <p:nvPr/>
          </p:nvCxnSpPr>
          <p:spPr>
            <a:xfrm>
              <a:off x="59572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6" name="Connecteur droit 54"/>
            <p:cNvCxnSpPr/>
            <p:nvPr/>
          </p:nvCxnSpPr>
          <p:spPr>
            <a:xfrm>
              <a:off x="62751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7" name="Connecteur droit 55"/>
            <p:cNvCxnSpPr/>
            <p:nvPr/>
          </p:nvCxnSpPr>
          <p:spPr>
            <a:xfrm>
              <a:off x="65926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8" name="Connecteur droit 56"/>
            <p:cNvCxnSpPr/>
            <p:nvPr/>
          </p:nvCxnSpPr>
          <p:spPr>
            <a:xfrm>
              <a:off x="6916680" y="201348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69" name="Connecteur droit 57"/>
            <p:cNvCxnSpPr/>
            <p:nvPr/>
          </p:nvCxnSpPr>
          <p:spPr>
            <a:xfrm>
              <a:off x="72280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0" name="Connecteur droit 58"/>
            <p:cNvCxnSpPr/>
            <p:nvPr/>
          </p:nvCxnSpPr>
          <p:spPr>
            <a:xfrm>
              <a:off x="75459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1" name="Connecteur droit 59"/>
            <p:cNvCxnSpPr/>
            <p:nvPr/>
          </p:nvCxnSpPr>
          <p:spPr>
            <a:xfrm>
              <a:off x="78634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2" name="Connecteur droit 60"/>
            <p:cNvCxnSpPr/>
            <p:nvPr/>
          </p:nvCxnSpPr>
          <p:spPr>
            <a:xfrm>
              <a:off x="81813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3" name="Connecteur droit 61"/>
            <p:cNvCxnSpPr/>
            <p:nvPr/>
          </p:nvCxnSpPr>
          <p:spPr>
            <a:xfrm>
              <a:off x="8515080" y="212796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74" name="Connecteur droit 62"/>
            <p:cNvCxnSpPr/>
            <p:nvPr/>
          </p:nvCxnSpPr>
          <p:spPr>
            <a:xfrm>
              <a:off x="88167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5" name="Connecteur droit 63"/>
            <p:cNvCxnSpPr/>
            <p:nvPr/>
          </p:nvCxnSpPr>
          <p:spPr>
            <a:xfrm>
              <a:off x="91342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6" name="Connecteur droit 64"/>
            <p:cNvCxnSpPr/>
            <p:nvPr/>
          </p:nvCxnSpPr>
          <p:spPr>
            <a:xfrm>
              <a:off x="945216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7" name="Connecteur droit 65"/>
            <p:cNvCxnSpPr/>
            <p:nvPr/>
          </p:nvCxnSpPr>
          <p:spPr>
            <a:xfrm>
              <a:off x="9769680" y="218808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8" name="Connecteur droit 66"/>
            <p:cNvCxnSpPr/>
            <p:nvPr/>
          </p:nvCxnSpPr>
          <p:spPr>
            <a:xfrm>
              <a:off x="10087560" y="208548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579" name="ZoneTexte 67"/>
          <p:cNvSpPr/>
          <p:nvPr/>
        </p:nvSpPr>
        <p:spPr>
          <a:xfrm>
            <a:off x="3350160" y="167832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0" name="ZoneTexte 68"/>
          <p:cNvSpPr/>
          <p:nvPr/>
        </p:nvSpPr>
        <p:spPr>
          <a:xfrm>
            <a:off x="6523920" y="168300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4 100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1" name="ZoneTexte 69"/>
          <p:cNvSpPr/>
          <p:nvPr/>
        </p:nvSpPr>
        <p:spPr>
          <a:xfrm>
            <a:off x="142200" y="166644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3 900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2" name="Légende : flèche courbée sans bordure 70"/>
          <p:cNvSpPr/>
          <p:nvPr/>
        </p:nvSpPr>
        <p:spPr>
          <a:xfrm>
            <a:off x="700920" y="11268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" name="Légende : flèche courbée sans bordure 71"/>
          <p:cNvSpPr/>
          <p:nvPr/>
        </p:nvSpPr>
        <p:spPr>
          <a:xfrm>
            <a:off x="6736680" y="12171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" name="Légende : flèche courbée sans bordure 72"/>
          <p:cNvSpPr/>
          <p:nvPr/>
        </p:nvSpPr>
        <p:spPr>
          <a:xfrm>
            <a:off x="4515480" y="11919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85" name="Connecteur droit 73"/>
          <p:cNvCxnSpPr/>
          <p:nvPr/>
        </p:nvCxnSpPr>
        <p:spPr>
          <a:xfrm>
            <a:off x="234000" y="218808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586" name="ZoneTexte 74"/>
          <p:cNvSpPr/>
          <p:nvPr/>
        </p:nvSpPr>
        <p:spPr>
          <a:xfrm>
            <a:off x="325800" y="10080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3 890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7" name="ZoneTexte 75"/>
          <p:cNvSpPr/>
          <p:nvPr/>
        </p:nvSpPr>
        <p:spPr>
          <a:xfrm>
            <a:off x="4153680" y="10818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4 010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8" name="ZoneTexte 76"/>
          <p:cNvSpPr/>
          <p:nvPr/>
        </p:nvSpPr>
        <p:spPr>
          <a:xfrm>
            <a:off x="6275160" y="11070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4 080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90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1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92" name="Image 8" descr=""/>
          <p:cNvPicPr/>
          <p:nvPr/>
        </p:nvPicPr>
        <p:blipFill>
          <a:blip r:embed="rId1"/>
          <a:stretch/>
        </p:blipFill>
        <p:spPr>
          <a:xfrm>
            <a:off x="430560" y="5251680"/>
            <a:ext cx="7934040" cy="985680"/>
          </a:xfrm>
          <a:prstGeom prst="rect">
            <a:avLst/>
          </a:prstGeom>
          <a:ln w="0">
            <a:noFill/>
          </a:ln>
        </p:spPr>
      </p:pic>
      <p:sp>
        <p:nvSpPr>
          <p:cNvPr id="593" name="Légende : flèche courbée sans bordure 28"/>
          <p:cNvSpPr/>
          <p:nvPr/>
        </p:nvSpPr>
        <p:spPr>
          <a:xfrm>
            <a:off x="2468880" y="478512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4" name="Légende : flèche courbée sans bordure 29"/>
          <p:cNvSpPr/>
          <p:nvPr/>
        </p:nvSpPr>
        <p:spPr>
          <a:xfrm>
            <a:off x="8341200" y="46803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5" name="Légende : flèche courbée sans bordure 30"/>
          <p:cNvSpPr/>
          <p:nvPr/>
        </p:nvSpPr>
        <p:spPr>
          <a:xfrm>
            <a:off x="5416920" y="4841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96" name="ZoneTexte 16"/>
              <p:cNvSpPr txBox="1"/>
              <p:nvPr/>
            </p:nvSpPr>
            <p:spPr>
              <a:xfrm>
                <a:off x="2425680" y="4561920"/>
                <a:ext cx="5540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97" name="ZoneTexte 17"/>
              <p:cNvSpPr txBox="1"/>
              <p:nvPr/>
            </p:nvSpPr>
            <p:spPr>
              <a:xfrm>
                <a:off x="5353560" y="4628160"/>
                <a:ext cx="5540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12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98" name="ZoneTexte 19"/>
              <p:cNvSpPr txBox="1"/>
              <p:nvPr/>
            </p:nvSpPr>
            <p:spPr>
              <a:xfrm>
                <a:off x="7654320" y="4487040"/>
                <a:ext cx="11804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20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0" name="Groupe 65"/>
          <p:cNvGrpSpPr/>
          <p:nvPr/>
        </p:nvGrpSpPr>
        <p:grpSpPr>
          <a:xfrm>
            <a:off x="-201600" y="1863000"/>
            <a:ext cx="10332720" cy="546840"/>
            <a:chOff x="-201600" y="1863000"/>
            <a:chExt cx="10332720" cy="546840"/>
          </a:xfrm>
        </p:grpSpPr>
        <p:cxnSp>
          <p:nvCxnSpPr>
            <p:cNvPr id="51" name="Connecteur droit 66"/>
            <p:cNvCxnSpPr/>
            <p:nvPr/>
          </p:nvCxnSpPr>
          <p:spPr>
            <a:xfrm>
              <a:off x="-201600" y="239760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2" name="Connecteur droit 67"/>
            <p:cNvCxnSpPr/>
            <p:nvPr/>
          </p:nvCxnSpPr>
          <p:spPr>
            <a:xfrm>
              <a:off x="603000" y="18630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3" name="Connecteur droit 68"/>
            <p:cNvCxnSpPr/>
            <p:nvPr/>
          </p:nvCxnSpPr>
          <p:spPr>
            <a:xfrm>
              <a:off x="91692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4" name="Connecteur droit 69"/>
            <p:cNvCxnSpPr/>
            <p:nvPr/>
          </p:nvCxnSpPr>
          <p:spPr>
            <a:xfrm>
              <a:off x="123480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5" name="Connecteur droit 70"/>
            <p:cNvCxnSpPr/>
            <p:nvPr/>
          </p:nvCxnSpPr>
          <p:spPr>
            <a:xfrm>
              <a:off x="15526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6" name="Connecteur droit 71"/>
            <p:cNvCxnSpPr/>
            <p:nvPr/>
          </p:nvCxnSpPr>
          <p:spPr>
            <a:xfrm>
              <a:off x="187020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7" name="Connecteur droit 72"/>
            <p:cNvCxnSpPr/>
            <p:nvPr/>
          </p:nvCxnSpPr>
          <p:spPr>
            <a:xfrm>
              <a:off x="2181600" y="19656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58" name="Connecteur droit 73"/>
            <p:cNvCxnSpPr/>
            <p:nvPr/>
          </p:nvCxnSpPr>
          <p:spPr>
            <a:xfrm>
              <a:off x="250560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59" name="Connecteur droit 74"/>
            <p:cNvCxnSpPr/>
            <p:nvPr/>
          </p:nvCxnSpPr>
          <p:spPr>
            <a:xfrm>
              <a:off x="28234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0" name="Connecteur droit 75"/>
            <p:cNvCxnSpPr/>
            <p:nvPr/>
          </p:nvCxnSpPr>
          <p:spPr>
            <a:xfrm>
              <a:off x="314100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1" name="Connecteur droit 76"/>
            <p:cNvCxnSpPr/>
            <p:nvPr/>
          </p:nvCxnSpPr>
          <p:spPr>
            <a:xfrm>
              <a:off x="34588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2" name="Connecteur droit 77"/>
            <p:cNvCxnSpPr/>
            <p:nvPr/>
          </p:nvCxnSpPr>
          <p:spPr>
            <a:xfrm>
              <a:off x="3779640" y="18630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63" name="Connecteur droit 78"/>
            <p:cNvCxnSpPr/>
            <p:nvPr/>
          </p:nvCxnSpPr>
          <p:spPr>
            <a:xfrm>
              <a:off x="40942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4" name="Connecteur droit 79"/>
            <p:cNvCxnSpPr/>
            <p:nvPr/>
          </p:nvCxnSpPr>
          <p:spPr>
            <a:xfrm>
              <a:off x="441180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5" name="Connecteur droit 80"/>
            <p:cNvCxnSpPr/>
            <p:nvPr/>
          </p:nvCxnSpPr>
          <p:spPr>
            <a:xfrm>
              <a:off x="47296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6" name="Connecteur droit 81"/>
            <p:cNvCxnSpPr/>
            <p:nvPr/>
          </p:nvCxnSpPr>
          <p:spPr>
            <a:xfrm>
              <a:off x="504720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7" name="Connecteur droit 82"/>
            <p:cNvCxnSpPr/>
            <p:nvPr/>
          </p:nvCxnSpPr>
          <p:spPr>
            <a:xfrm>
              <a:off x="5365080" y="19656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68" name="Connecteur droit 83"/>
            <p:cNvCxnSpPr/>
            <p:nvPr/>
          </p:nvCxnSpPr>
          <p:spPr>
            <a:xfrm>
              <a:off x="568296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69" name="Connecteur droit 84"/>
            <p:cNvCxnSpPr/>
            <p:nvPr/>
          </p:nvCxnSpPr>
          <p:spPr>
            <a:xfrm>
              <a:off x="60004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0" name="Connecteur droit 85"/>
            <p:cNvCxnSpPr/>
            <p:nvPr/>
          </p:nvCxnSpPr>
          <p:spPr>
            <a:xfrm>
              <a:off x="631836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1" name="Connecteur droit 86"/>
            <p:cNvCxnSpPr/>
            <p:nvPr/>
          </p:nvCxnSpPr>
          <p:spPr>
            <a:xfrm>
              <a:off x="66358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2" name="Connecteur droit 87"/>
            <p:cNvCxnSpPr/>
            <p:nvPr/>
          </p:nvCxnSpPr>
          <p:spPr>
            <a:xfrm>
              <a:off x="6959880" y="18630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73" name="Connecteur droit 88"/>
            <p:cNvCxnSpPr/>
            <p:nvPr/>
          </p:nvCxnSpPr>
          <p:spPr>
            <a:xfrm>
              <a:off x="72712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4" name="Connecteur droit 89"/>
            <p:cNvCxnSpPr/>
            <p:nvPr/>
          </p:nvCxnSpPr>
          <p:spPr>
            <a:xfrm>
              <a:off x="758916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5" name="Connecteur droit 90"/>
            <p:cNvCxnSpPr/>
            <p:nvPr/>
          </p:nvCxnSpPr>
          <p:spPr>
            <a:xfrm>
              <a:off x="79066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6" name="Connecteur droit 91"/>
            <p:cNvCxnSpPr/>
            <p:nvPr/>
          </p:nvCxnSpPr>
          <p:spPr>
            <a:xfrm>
              <a:off x="822456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7" name="Connecteur droit 92"/>
            <p:cNvCxnSpPr/>
            <p:nvPr/>
          </p:nvCxnSpPr>
          <p:spPr>
            <a:xfrm>
              <a:off x="8558280" y="19774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78" name="Connecteur droit 93"/>
            <p:cNvCxnSpPr/>
            <p:nvPr/>
          </p:nvCxnSpPr>
          <p:spPr>
            <a:xfrm>
              <a:off x="885996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79" name="Connecteur droit 94"/>
            <p:cNvCxnSpPr/>
            <p:nvPr/>
          </p:nvCxnSpPr>
          <p:spPr>
            <a:xfrm>
              <a:off x="91774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0" name="Connecteur droit 95"/>
            <p:cNvCxnSpPr/>
            <p:nvPr/>
          </p:nvCxnSpPr>
          <p:spPr>
            <a:xfrm>
              <a:off x="949536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1" name="Connecteur droit 96"/>
            <p:cNvCxnSpPr/>
            <p:nvPr/>
          </p:nvCxnSpPr>
          <p:spPr>
            <a:xfrm>
              <a:off x="9812880" y="2037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82" name="Connecteur droit 97"/>
            <p:cNvCxnSpPr/>
            <p:nvPr/>
          </p:nvCxnSpPr>
          <p:spPr>
            <a:xfrm>
              <a:off x="10130760" y="193500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83" name="ZoneTexte 98"/>
          <p:cNvSpPr/>
          <p:nvPr/>
        </p:nvSpPr>
        <p:spPr>
          <a:xfrm>
            <a:off x="3393360" y="152784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2 210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ZoneTexte 99"/>
          <p:cNvSpPr/>
          <p:nvPr/>
        </p:nvSpPr>
        <p:spPr>
          <a:xfrm>
            <a:off x="6567120" y="153252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2 220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100"/>
          <p:cNvSpPr/>
          <p:nvPr/>
        </p:nvSpPr>
        <p:spPr>
          <a:xfrm>
            <a:off x="185400" y="151596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2 200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Légende : flèche courbée sans bordure 101"/>
          <p:cNvSpPr/>
          <p:nvPr/>
        </p:nvSpPr>
        <p:spPr>
          <a:xfrm>
            <a:off x="1969920" y="10800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Légende : flèche courbée sans bordure 102"/>
          <p:cNvSpPr/>
          <p:nvPr/>
        </p:nvSpPr>
        <p:spPr>
          <a:xfrm>
            <a:off x="8317440" y="1100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Légende : flèche courbée sans bordure 103"/>
          <p:cNvSpPr/>
          <p:nvPr/>
        </p:nvSpPr>
        <p:spPr>
          <a:xfrm>
            <a:off x="6078240" y="1100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89" name="Connecteur droit 104"/>
          <p:cNvCxnSpPr/>
          <p:nvPr/>
        </p:nvCxnSpPr>
        <p:spPr>
          <a:xfrm>
            <a:off x="277200" y="203760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90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Légende : flèche courbée sans bordure 1"/>
          <p:cNvSpPr/>
          <p:nvPr/>
        </p:nvSpPr>
        <p:spPr>
          <a:xfrm>
            <a:off x="2061720" y="4025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Légende : flèche courbée sans bordure 2"/>
          <p:cNvSpPr/>
          <p:nvPr/>
        </p:nvSpPr>
        <p:spPr>
          <a:xfrm>
            <a:off x="5393520" y="40698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Légende : flèche courbée sans bordure 3"/>
          <p:cNvSpPr/>
          <p:nvPr/>
        </p:nvSpPr>
        <p:spPr>
          <a:xfrm>
            <a:off x="3727440" y="4025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5" name="Groupe 5"/>
          <p:cNvGrpSpPr/>
          <p:nvPr/>
        </p:nvGrpSpPr>
        <p:grpSpPr>
          <a:xfrm>
            <a:off x="513000" y="4499280"/>
            <a:ext cx="7798680" cy="1014120"/>
            <a:chOff x="513000" y="4499280"/>
            <a:chExt cx="7798680" cy="1014120"/>
          </a:xfrm>
        </p:grpSpPr>
        <p:cxnSp>
          <p:nvCxnSpPr>
            <p:cNvPr id="96" name="Connecteur droit 1"/>
            <p:cNvCxnSpPr/>
            <p:nvPr/>
          </p:nvCxnSpPr>
          <p:spPr>
            <a:xfrm>
              <a:off x="513000" y="5508000"/>
              <a:ext cx="779904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7" name="Connecteur droit 2"/>
            <p:cNvCxnSpPr/>
            <p:nvPr/>
          </p:nvCxnSpPr>
          <p:spPr>
            <a:xfrm>
              <a:off x="824400" y="496800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8" name="Connecteur droit 3"/>
            <p:cNvCxnSpPr/>
            <p:nvPr/>
          </p:nvCxnSpPr>
          <p:spPr>
            <a:xfrm>
              <a:off x="2466360" y="496800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99" name="Connecteur droit 4"/>
            <p:cNvCxnSpPr/>
            <p:nvPr/>
          </p:nvCxnSpPr>
          <p:spPr>
            <a:xfrm>
              <a:off x="1645560" y="5148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00" name="ZoneTexte 10"/>
            <p:cNvSpPr/>
            <p:nvPr/>
          </p:nvSpPr>
          <p:spPr>
            <a:xfrm>
              <a:off x="2350080" y="4536000"/>
              <a:ext cx="74088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" name="ZoneTexte 11"/>
            <p:cNvSpPr/>
            <p:nvPr/>
          </p:nvSpPr>
          <p:spPr>
            <a:xfrm>
              <a:off x="694080" y="4499280"/>
              <a:ext cx="687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02" name="Connecteur droit 98"/>
            <p:cNvCxnSpPr/>
            <p:nvPr/>
          </p:nvCxnSpPr>
          <p:spPr>
            <a:xfrm>
              <a:off x="4108320" y="496260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3" name="Connecteur droit 99"/>
            <p:cNvCxnSpPr/>
            <p:nvPr/>
          </p:nvCxnSpPr>
          <p:spPr>
            <a:xfrm>
              <a:off x="3287520" y="51530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4" name="Connecteur droit 100"/>
            <p:cNvCxnSpPr/>
            <p:nvPr/>
          </p:nvCxnSpPr>
          <p:spPr>
            <a:xfrm>
              <a:off x="5750280" y="49521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5" name="Connecteur droit 101"/>
            <p:cNvCxnSpPr/>
            <p:nvPr/>
          </p:nvCxnSpPr>
          <p:spPr>
            <a:xfrm>
              <a:off x="4929480" y="51426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6" name="Connecteur droit 102"/>
            <p:cNvCxnSpPr/>
            <p:nvPr/>
          </p:nvCxnSpPr>
          <p:spPr>
            <a:xfrm>
              <a:off x="7392600" y="494712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07" name="Connecteur droit 103"/>
            <p:cNvCxnSpPr/>
            <p:nvPr/>
          </p:nvCxnSpPr>
          <p:spPr>
            <a:xfrm>
              <a:off x="6571440" y="51375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08" name="ZoneTexte 18"/>
            <p:cNvSpPr/>
            <p:nvPr/>
          </p:nvSpPr>
          <p:spPr>
            <a:xfrm>
              <a:off x="3952800" y="4534920"/>
              <a:ext cx="74088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09" name=""/>
          <p:cNvSpPr/>
          <p:nvPr/>
        </p:nvSpPr>
        <p:spPr>
          <a:xfrm>
            <a:off x="180000" y="360036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Titre 2"/>
          <p:cNvSpPr/>
          <p:nvPr/>
        </p:nvSpPr>
        <p:spPr>
          <a:xfrm>
            <a:off x="395280" y="3679920"/>
            <a:ext cx="5465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fractions manquantes.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3" name="Groupe 4"/>
          <p:cNvGrpSpPr/>
          <p:nvPr/>
        </p:nvGrpSpPr>
        <p:grpSpPr>
          <a:xfrm>
            <a:off x="-244800" y="1933200"/>
            <a:ext cx="10332720" cy="546840"/>
            <a:chOff x="-244800" y="1933200"/>
            <a:chExt cx="10332720" cy="546840"/>
          </a:xfrm>
        </p:grpSpPr>
        <p:cxnSp>
          <p:nvCxnSpPr>
            <p:cNvPr id="114" name="Connecteur droit 5"/>
            <p:cNvCxnSpPr/>
            <p:nvPr/>
          </p:nvCxnSpPr>
          <p:spPr>
            <a:xfrm>
              <a:off x="-244800" y="246780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5" name="Connecteur droit 6"/>
            <p:cNvCxnSpPr/>
            <p:nvPr/>
          </p:nvCxnSpPr>
          <p:spPr>
            <a:xfrm>
              <a:off x="559800" y="19332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16" name="Connecteur droit 7"/>
            <p:cNvCxnSpPr/>
            <p:nvPr/>
          </p:nvCxnSpPr>
          <p:spPr>
            <a:xfrm>
              <a:off x="87372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7" name="Connecteur droit 11"/>
            <p:cNvCxnSpPr/>
            <p:nvPr/>
          </p:nvCxnSpPr>
          <p:spPr>
            <a:xfrm>
              <a:off x="119160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8" name="Connecteur droit 12"/>
            <p:cNvCxnSpPr/>
            <p:nvPr/>
          </p:nvCxnSpPr>
          <p:spPr>
            <a:xfrm>
              <a:off x="15094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19" name="Connecteur droit 13"/>
            <p:cNvCxnSpPr/>
            <p:nvPr/>
          </p:nvCxnSpPr>
          <p:spPr>
            <a:xfrm>
              <a:off x="182700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0" name="Connecteur droit 20"/>
            <p:cNvCxnSpPr/>
            <p:nvPr/>
          </p:nvCxnSpPr>
          <p:spPr>
            <a:xfrm>
              <a:off x="2138400" y="20358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21" name="Connecteur droit 42"/>
            <p:cNvCxnSpPr/>
            <p:nvPr/>
          </p:nvCxnSpPr>
          <p:spPr>
            <a:xfrm>
              <a:off x="246240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2" name="Connecteur droit 43"/>
            <p:cNvCxnSpPr/>
            <p:nvPr/>
          </p:nvCxnSpPr>
          <p:spPr>
            <a:xfrm>
              <a:off x="27802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3" name="Connecteur droit 44"/>
            <p:cNvCxnSpPr/>
            <p:nvPr/>
          </p:nvCxnSpPr>
          <p:spPr>
            <a:xfrm>
              <a:off x="309780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4" name="Connecteur droit 45"/>
            <p:cNvCxnSpPr/>
            <p:nvPr/>
          </p:nvCxnSpPr>
          <p:spPr>
            <a:xfrm>
              <a:off x="34156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5" name="Connecteur droit 46"/>
            <p:cNvCxnSpPr/>
            <p:nvPr/>
          </p:nvCxnSpPr>
          <p:spPr>
            <a:xfrm>
              <a:off x="3736440" y="19332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26" name="Connecteur droit 47"/>
            <p:cNvCxnSpPr/>
            <p:nvPr/>
          </p:nvCxnSpPr>
          <p:spPr>
            <a:xfrm>
              <a:off x="40510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7" name="Connecteur droit 48"/>
            <p:cNvCxnSpPr/>
            <p:nvPr/>
          </p:nvCxnSpPr>
          <p:spPr>
            <a:xfrm>
              <a:off x="436860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8" name="Connecteur droit 49"/>
            <p:cNvCxnSpPr/>
            <p:nvPr/>
          </p:nvCxnSpPr>
          <p:spPr>
            <a:xfrm>
              <a:off x="46864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29" name="Connecteur droit 50"/>
            <p:cNvCxnSpPr/>
            <p:nvPr/>
          </p:nvCxnSpPr>
          <p:spPr>
            <a:xfrm>
              <a:off x="500400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0" name="Connecteur droit 51"/>
            <p:cNvCxnSpPr/>
            <p:nvPr/>
          </p:nvCxnSpPr>
          <p:spPr>
            <a:xfrm>
              <a:off x="5321880" y="20358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31" name="Connecteur droit 52"/>
            <p:cNvCxnSpPr/>
            <p:nvPr/>
          </p:nvCxnSpPr>
          <p:spPr>
            <a:xfrm>
              <a:off x="563976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2" name="Connecteur droit 53"/>
            <p:cNvCxnSpPr/>
            <p:nvPr/>
          </p:nvCxnSpPr>
          <p:spPr>
            <a:xfrm>
              <a:off x="59572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3" name="Connecteur droit 54"/>
            <p:cNvCxnSpPr/>
            <p:nvPr/>
          </p:nvCxnSpPr>
          <p:spPr>
            <a:xfrm>
              <a:off x="627516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4" name="Connecteur droit 55"/>
            <p:cNvCxnSpPr/>
            <p:nvPr/>
          </p:nvCxnSpPr>
          <p:spPr>
            <a:xfrm>
              <a:off x="65926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5" name="Connecteur droit 56"/>
            <p:cNvCxnSpPr/>
            <p:nvPr/>
          </p:nvCxnSpPr>
          <p:spPr>
            <a:xfrm>
              <a:off x="6916680" y="19332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36" name="Connecteur droit 57"/>
            <p:cNvCxnSpPr/>
            <p:nvPr/>
          </p:nvCxnSpPr>
          <p:spPr>
            <a:xfrm>
              <a:off x="72280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7" name="Connecteur droit 58"/>
            <p:cNvCxnSpPr/>
            <p:nvPr/>
          </p:nvCxnSpPr>
          <p:spPr>
            <a:xfrm>
              <a:off x="754596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8" name="Connecteur droit 59"/>
            <p:cNvCxnSpPr/>
            <p:nvPr/>
          </p:nvCxnSpPr>
          <p:spPr>
            <a:xfrm>
              <a:off x="78634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39" name="Connecteur droit 60"/>
            <p:cNvCxnSpPr/>
            <p:nvPr/>
          </p:nvCxnSpPr>
          <p:spPr>
            <a:xfrm>
              <a:off x="818136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0" name="Connecteur droit 61"/>
            <p:cNvCxnSpPr/>
            <p:nvPr/>
          </p:nvCxnSpPr>
          <p:spPr>
            <a:xfrm>
              <a:off x="8515080" y="20476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41" name="Connecteur droit 62"/>
            <p:cNvCxnSpPr/>
            <p:nvPr/>
          </p:nvCxnSpPr>
          <p:spPr>
            <a:xfrm>
              <a:off x="881676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2" name="Connecteur droit 63"/>
            <p:cNvCxnSpPr/>
            <p:nvPr/>
          </p:nvCxnSpPr>
          <p:spPr>
            <a:xfrm>
              <a:off x="91342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3" name="Connecteur droit 64"/>
            <p:cNvCxnSpPr/>
            <p:nvPr/>
          </p:nvCxnSpPr>
          <p:spPr>
            <a:xfrm>
              <a:off x="945216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4" name="Connecteur droit 65"/>
            <p:cNvCxnSpPr/>
            <p:nvPr/>
          </p:nvCxnSpPr>
          <p:spPr>
            <a:xfrm>
              <a:off x="9769680" y="2107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45" name="Connecteur droit 66"/>
            <p:cNvCxnSpPr/>
            <p:nvPr/>
          </p:nvCxnSpPr>
          <p:spPr>
            <a:xfrm>
              <a:off x="10087560" y="200520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146" name="ZoneTexte 67"/>
          <p:cNvSpPr/>
          <p:nvPr/>
        </p:nvSpPr>
        <p:spPr>
          <a:xfrm>
            <a:off x="3350160" y="159804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2 210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68"/>
          <p:cNvSpPr/>
          <p:nvPr/>
        </p:nvSpPr>
        <p:spPr>
          <a:xfrm>
            <a:off x="6523920" y="160272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2 220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69"/>
          <p:cNvSpPr/>
          <p:nvPr/>
        </p:nvSpPr>
        <p:spPr>
          <a:xfrm>
            <a:off x="142200" y="158616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2 200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Légende : flèche courbée sans bordure 70"/>
          <p:cNvSpPr/>
          <p:nvPr/>
        </p:nvSpPr>
        <p:spPr>
          <a:xfrm>
            <a:off x="1926720" y="11502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Légende : flèche courbée sans bordure 71"/>
          <p:cNvSpPr/>
          <p:nvPr/>
        </p:nvSpPr>
        <p:spPr>
          <a:xfrm>
            <a:off x="8274240" y="11710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Légende : flèche courbée sans bordure 72"/>
          <p:cNvSpPr/>
          <p:nvPr/>
        </p:nvSpPr>
        <p:spPr>
          <a:xfrm>
            <a:off x="6035040" y="11710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2" name="Connecteur droit 73"/>
          <p:cNvCxnSpPr/>
          <p:nvPr/>
        </p:nvCxnSpPr>
        <p:spPr>
          <a:xfrm>
            <a:off x="234000" y="210780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53" name="ZoneTexte 74"/>
          <p:cNvSpPr/>
          <p:nvPr/>
        </p:nvSpPr>
        <p:spPr>
          <a:xfrm>
            <a:off x="1599840" y="10800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2 203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75"/>
          <p:cNvSpPr/>
          <p:nvPr/>
        </p:nvSpPr>
        <p:spPr>
          <a:xfrm>
            <a:off x="5639760" y="110088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2 216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76"/>
          <p:cNvSpPr/>
          <p:nvPr/>
        </p:nvSpPr>
        <p:spPr>
          <a:xfrm>
            <a:off x="7894080" y="110088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2 223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7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Légende : flèche courbée sans bordure 16"/>
          <p:cNvSpPr/>
          <p:nvPr/>
        </p:nvSpPr>
        <p:spPr>
          <a:xfrm>
            <a:off x="2092320" y="41468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Légende : flèche courbée sans bordure 17"/>
          <p:cNvSpPr/>
          <p:nvPr/>
        </p:nvSpPr>
        <p:spPr>
          <a:xfrm>
            <a:off x="5424120" y="41907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Légende : flèche courbée sans bordure 18"/>
          <p:cNvSpPr/>
          <p:nvPr/>
        </p:nvSpPr>
        <p:spPr>
          <a:xfrm>
            <a:off x="3758040" y="41468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62" name="Groupe 19"/>
          <p:cNvGrpSpPr/>
          <p:nvPr/>
        </p:nvGrpSpPr>
        <p:grpSpPr>
          <a:xfrm>
            <a:off x="543600" y="4620240"/>
            <a:ext cx="7798680" cy="1014120"/>
            <a:chOff x="543600" y="4620240"/>
            <a:chExt cx="7798680" cy="1014120"/>
          </a:xfrm>
        </p:grpSpPr>
        <p:cxnSp>
          <p:nvCxnSpPr>
            <p:cNvPr id="163" name="Connecteur droit 105"/>
            <p:cNvCxnSpPr/>
            <p:nvPr/>
          </p:nvCxnSpPr>
          <p:spPr>
            <a:xfrm>
              <a:off x="543600" y="5628960"/>
              <a:ext cx="779904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4" name="Connecteur droit 106"/>
            <p:cNvCxnSpPr/>
            <p:nvPr/>
          </p:nvCxnSpPr>
          <p:spPr>
            <a:xfrm>
              <a:off x="855000" y="50889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5" name="Connecteur droit 107"/>
            <p:cNvCxnSpPr/>
            <p:nvPr/>
          </p:nvCxnSpPr>
          <p:spPr>
            <a:xfrm>
              <a:off x="2496960" y="50889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66" name="Connecteur droit 108"/>
            <p:cNvCxnSpPr/>
            <p:nvPr/>
          </p:nvCxnSpPr>
          <p:spPr>
            <a:xfrm>
              <a:off x="1676160" y="52689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67" name="ZoneTexte 25"/>
            <p:cNvSpPr/>
            <p:nvPr/>
          </p:nvSpPr>
          <p:spPr>
            <a:xfrm>
              <a:off x="2380680" y="4656960"/>
              <a:ext cx="74088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8" name="ZoneTexte 26"/>
            <p:cNvSpPr/>
            <p:nvPr/>
          </p:nvSpPr>
          <p:spPr>
            <a:xfrm>
              <a:off x="724680" y="4620240"/>
              <a:ext cx="68796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69" name="Connecteur droit 109"/>
            <p:cNvCxnSpPr/>
            <p:nvPr/>
          </p:nvCxnSpPr>
          <p:spPr>
            <a:xfrm>
              <a:off x="4138920" y="508356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0" name="Connecteur droit 110"/>
            <p:cNvCxnSpPr/>
            <p:nvPr/>
          </p:nvCxnSpPr>
          <p:spPr>
            <a:xfrm>
              <a:off x="3318120" y="5274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1" name="Connecteur droit 111"/>
            <p:cNvCxnSpPr/>
            <p:nvPr/>
          </p:nvCxnSpPr>
          <p:spPr>
            <a:xfrm>
              <a:off x="5780880" y="507312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2" name="Connecteur droit 112"/>
            <p:cNvCxnSpPr/>
            <p:nvPr/>
          </p:nvCxnSpPr>
          <p:spPr>
            <a:xfrm>
              <a:off x="4960080" y="52635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3" name="Connecteur droit 113"/>
            <p:cNvCxnSpPr/>
            <p:nvPr/>
          </p:nvCxnSpPr>
          <p:spPr>
            <a:xfrm>
              <a:off x="7423200" y="5068080"/>
              <a:ext cx="720" cy="54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74" name="Connecteur droit 114"/>
            <p:cNvCxnSpPr/>
            <p:nvPr/>
          </p:nvCxnSpPr>
          <p:spPr>
            <a:xfrm>
              <a:off x="6602040" y="525852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sp>
          <p:nvSpPr>
            <p:cNvPr id="175" name="ZoneTexte 33"/>
            <p:cNvSpPr/>
            <p:nvPr/>
          </p:nvSpPr>
          <p:spPr>
            <a:xfrm>
              <a:off x="3983400" y="4655880"/>
              <a:ext cx="740880" cy="45540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76" name="ZoneTexte 1"/>
              <p:cNvSpPr txBox="1"/>
              <p:nvPr/>
            </p:nvSpPr>
            <p:spPr>
              <a:xfrm>
                <a:off x="2080440" y="3824280"/>
                <a:ext cx="3236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7" name="ZoneTexte 14"/>
              <p:cNvSpPr txBox="1"/>
              <p:nvPr/>
            </p:nvSpPr>
            <p:spPr>
              <a:xfrm>
                <a:off x="3750480" y="3981600"/>
                <a:ext cx="3308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78" name="ZoneTexte 15"/>
              <p:cNvSpPr txBox="1"/>
              <p:nvPr/>
            </p:nvSpPr>
            <p:spPr>
              <a:xfrm>
                <a:off x="5425920" y="4065480"/>
                <a:ext cx="3272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1" name="Groupe 65"/>
          <p:cNvGrpSpPr/>
          <p:nvPr/>
        </p:nvGrpSpPr>
        <p:grpSpPr>
          <a:xfrm>
            <a:off x="-244800" y="1937160"/>
            <a:ext cx="10332720" cy="546840"/>
            <a:chOff x="-244800" y="1937160"/>
            <a:chExt cx="10332720" cy="546840"/>
          </a:xfrm>
        </p:grpSpPr>
        <p:cxnSp>
          <p:nvCxnSpPr>
            <p:cNvPr id="182" name="Connecteur droit 66"/>
            <p:cNvCxnSpPr/>
            <p:nvPr/>
          </p:nvCxnSpPr>
          <p:spPr>
            <a:xfrm>
              <a:off x="-244800" y="247176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3" name="Connecteur droit 67"/>
            <p:cNvCxnSpPr/>
            <p:nvPr/>
          </p:nvCxnSpPr>
          <p:spPr>
            <a:xfrm>
              <a:off x="559800" y="193716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84" name="Connecteur droit 68"/>
            <p:cNvCxnSpPr/>
            <p:nvPr/>
          </p:nvCxnSpPr>
          <p:spPr>
            <a:xfrm>
              <a:off x="87372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5" name="Connecteur droit 69"/>
            <p:cNvCxnSpPr/>
            <p:nvPr/>
          </p:nvCxnSpPr>
          <p:spPr>
            <a:xfrm>
              <a:off x="119160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6" name="Connecteur droit 70"/>
            <p:cNvCxnSpPr/>
            <p:nvPr/>
          </p:nvCxnSpPr>
          <p:spPr>
            <a:xfrm>
              <a:off x="15094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7" name="Connecteur droit 71"/>
            <p:cNvCxnSpPr/>
            <p:nvPr/>
          </p:nvCxnSpPr>
          <p:spPr>
            <a:xfrm>
              <a:off x="182700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88" name="Connecteur droit 72"/>
            <p:cNvCxnSpPr/>
            <p:nvPr/>
          </p:nvCxnSpPr>
          <p:spPr>
            <a:xfrm>
              <a:off x="2138400" y="203976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89" name="Connecteur droit 73"/>
            <p:cNvCxnSpPr/>
            <p:nvPr/>
          </p:nvCxnSpPr>
          <p:spPr>
            <a:xfrm>
              <a:off x="246240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0" name="Connecteur droit 74"/>
            <p:cNvCxnSpPr/>
            <p:nvPr/>
          </p:nvCxnSpPr>
          <p:spPr>
            <a:xfrm>
              <a:off x="27802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1" name="Connecteur droit 75"/>
            <p:cNvCxnSpPr/>
            <p:nvPr/>
          </p:nvCxnSpPr>
          <p:spPr>
            <a:xfrm>
              <a:off x="309780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2" name="Connecteur droit 76"/>
            <p:cNvCxnSpPr/>
            <p:nvPr/>
          </p:nvCxnSpPr>
          <p:spPr>
            <a:xfrm>
              <a:off x="34156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3" name="Connecteur droit 77"/>
            <p:cNvCxnSpPr/>
            <p:nvPr/>
          </p:nvCxnSpPr>
          <p:spPr>
            <a:xfrm>
              <a:off x="3736440" y="193716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94" name="Connecteur droit 78"/>
            <p:cNvCxnSpPr/>
            <p:nvPr/>
          </p:nvCxnSpPr>
          <p:spPr>
            <a:xfrm>
              <a:off x="40510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5" name="Connecteur droit 79"/>
            <p:cNvCxnSpPr/>
            <p:nvPr/>
          </p:nvCxnSpPr>
          <p:spPr>
            <a:xfrm>
              <a:off x="436860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6" name="Connecteur droit 80"/>
            <p:cNvCxnSpPr/>
            <p:nvPr/>
          </p:nvCxnSpPr>
          <p:spPr>
            <a:xfrm>
              <a:off x="46864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7" name="Connecteur droit 81"/>
            <p:cNvCxnSpPr/>
            <p:nvPr/>
          </p:nvCxnSpPr>
          <p:spPr>
            <a:xfrm>
              <a:off x="500400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198" name="Connecteur droit 82"/>
            <p:cNvCxnSpPr/>
            <p:nvPr/>
          </p:nvCxnSpPr>
          <p:spPr>
            <a:xfrm>
              <a:off x="5321880" y="203976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199" name="Connecteur droit 83"/>
            <p:cNvCxnSpPr/>
            <p:nvPr/>
          </p:nvCxnSpPr>
          <p:spPr>
            <a:xfrm>
              <a:off x="563976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0" name="Connecteur droit 84"/>
            <p:cNvCxnSpPr/>
            <p:nvPr/>
          </p:nvCxnSpPr>
          <p:spPr>
            <a:xfrm>
              <a:off x="59572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1" name="Connecteur droit 85"/>
            <p:cNvCxnSpPr/>
            <p:nvPr/>
          </p:nvCxnSpPr>
          <p:spPr>
            <a:xfrm>
              <a:off x="627516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2" name="Connecteur droit 86"/>
            <p:cNvCxnSpPr/>
            <p:nvPr/>
          </p:nvCxnSpPr>
          <p:spPr>
            <a:xfrm>
              <a:off x="65926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3" name="Connecteur droit 87"/>
            <p:cNvCxnSpPr/>
            <p:nvPr/>
          </p:nvCxnSpPr>
          <p:spPr>
            <a:xfrm>
              <a:off x="6916680" y="193716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04" name="Connecteur droit 88"/>
            <p:cNvCxnSpPr/>
            <p:nvPr/>
          </p:nvCxnSpPr>
          <p:spPr>
            <a:xfrm>
              <a:off x="72280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5" name="Connecteur droit 89"/>
            <p:cNvCxnSpPr/>
            <p:nvPr/>
          </p:nvCxnSpPr>
          <p:spPr>
            <a:xfrm>
              <a:off x="754596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6" name="Connecteur droit 90"/>
            <p:cNvCxnSpPr/>
            <p:nvPr/>
          </p:nvCxnSpPr>
          <p:spPr>
            <a:xfrm>
              <a:off x="78634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7" name="Connecteur droit 91"/>
            <p:cNvCxnSpPr/>
            <p:nvPr/>
          </p:nvCxnSpPr>
          <p:spPr>
            <a:xfrm>
              <a:off x="818136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08" name="Connecteur droit 92"/>
            <p:cNvCxnSpPr/>
            <p:nvPr/>
          </p:nvCxnSpPr>
          <p:spPr>
            <a:xfrm>
              <a:off x="8515080" y="205164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09" name="Connecteur droit 93"/>
            <p:cNvCxnSpPr/>
            <p:nvPr/>
          </p:nvCxnSpPr>
          <p:spPr>
            <a:xfrm>
              <a:off x="881676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0" name="Connecteur droit 94"/>
            <p:cNvCxnSpPr/>
            <p:nvPr/>
          </p:nvCxnSpPr>
          <p:spPr>
            <a:xfrm>
              <a:off x="91342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1" name="Connecteur droit 95"/>
            <p:cNvCxnSpPr/>
            <p:nvPr/>
          </p:nvCxnSpPr>
          <p:spPr>
            <a:xfrm>
              <a:off x="945216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2" name="Connecteur droit 96"/>
            <p:cNvCxnSpPr/>
            <p:nvPr/>
          </p:nvCxnSpPr>
          <p:spPr>
            <a:xfrm>
              <a:off x="9769680" y="21117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13" name="Connecteur droit 97"/>
            <p:cNvCxnSpPr/>
            <p:nvPr/>
          </p:nvCxnSpPr>
          <p:spPr>
            <a:xfrm>
              <a:off x="10087560" y="200916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214" name="ZoneTexte 98"/>
          <p:cNvSpPr/>
          <p:nvPr/>
        </p:nvSpPr>
        <p:spPr>
          <a:xfrm>
            <a:off x="3350160" y="160200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4 960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99"/>
          <p:cNvSpPr/>
          <p:nvPr/>
        </p:nvSpPr>
        <p:spPr>
          <a:xfrm>
            <a:off x="6523920" y="160668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4 970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100"/>
          <p:cNvSpPr/>
          <p:nvPr/>
        </p:nvSpPr>
        <p:spPr>
          <a:xfrm>
            <a:off x="142200" y="159012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4 950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Légende : flèche courbée sans bordure 101"/>
          <p:cNvSpPr/>
          <p:nvPr/>
        </p:nvSpPr>
        <p:spPr>
          <a:xfrm>
            <a:off x="2563200" y="10800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Légende : flèche courbée sans bordure 102"/>
          <p:cNvSpPr/>
          <p:nvPr/>
        </p:nvSpPr>
        <p:spPr>
          <a:xfrm>
            <a:off x="7936920" y="11304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Légende : flèche courbée sans bordure 103"/>
          <p:cNvSpPr/>
          <p:nvPr/>
        </p:nvSpPr>
        <p:spPr>
          <a:xfrm>
            <a:off x="5443920" y="11304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0" name="Connecteur droit 104"/>
          <p:cNvCxnSpPr/>
          <p:nvPr/>
        </p:nvCxnSpPr>
        <p:spPr>
          <a:xfrm>
            <a:off x="234000" y="211176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2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2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4" name="Image 4" descr=""/>
          <p:cNvPicPr/>
          <p:nvPr/>
        </p:nvPicPr>
        <p:blipFill>
          <a:blip r:embed="rId1"/>
          <a:stretch/>
        </p:blipFill>
        <p:spPr>
          <a:xfrm>
            <a:off x="548280" y="5128560"/>
            <a:ext cx="7830360" cy="1194840"/>
          </a:xfrm>
          <a:prstGeom prst="rect">
            <a:avLst/>
          </a:prstGeom>
          <a:ln w="0">
            <a:noFill/>
          </a:ln>
        </p:spPr>
      </p:pic>
      <p:sp>
        <p:nvSpPr>
          <p:cNvPr id="225" name="Légende : flèche courbée sans bordure 4"/>
          <p:cNvSpPr/>
          <p:nvPr/>
        </p:nvSpPr>
        <p:spPr>
          <a:xfrm>
            <a:off x="2019960" y="4799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Légende : flèche courbée sans bordure 5"/>
          <p:cNvSpPr/>
          <p:nvPr/>
        </p:nvSpPr>
        <p:spPr>
          <a:xfrm>
            <a:off x="7817400" y="46785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Légende : flèche courbée sans bordure 6"/>
          <p:cNvSpPr/>
          <p:nvPr/>
        </p:nvSpPr>
        <p:spPr>
          <a:xfrm>
            <a:off x="4255920" y="4778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Titre 3"/>
          <p:cNvSpPr/>
          <p:nvPr/>
        </p:nvSpPr>
        <p:spPr>
          <a:xfrm>
            <a:off x="395280" y="3680280"/>
            <a:ext cx="5465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fractions manquantes.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31" name="Groupe 3"/>
          <p:cNvGrpSpPr/>
          <p:nvPr/>
        </p:nvGrpSpPr>
        <p:grpSpPr>
          <a:xfrm>
            <a:off x="-244800" y="2084400"/>
            <a:ext cx="10332720" cy="546840"/>
            <a:chOff x="-244800" y="2084400"/>
            <a:chExt cx="10332720" cy="546840"/>
          </a:xfrm>
        </p:grpSpPr>
        <p:cxnSp>
          <p:nvCxnSpPr>
            <p:cNvPr id="232" name="Connecteur droit 8"/>
            <p:cNvCxnSpPr/>
            <p:nvPr/>
          </p:nvCxnSpPr>
          <p:spPr>
            <a:xfrm>
              <a:off x="-244800" y="261900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3" name="Connecteur droit 9"/>
            <p:cNvCxnSpPr/>
            <p:nvPr/>
          </p:nvCxnSpPr>
          <p:spPr>
            <a:xfrm>
              <a:off x="559800" y="20844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34" name="Connecteur droit 10"/>
            <p:cNvCxnSpPr/>
            <p:nvPr/>
          </p:nvCxnSpPr>
          <p:spPr>
            <a:xfrm>
              <a:off x="87372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5" name="Connecteur droit 14"/>
            <p:cNvCxnSpPr/>
            <p:nvPr/>
          </p:nvCxnSpPr>
          <p:spPr>
            <a:xfrm>
              <a:off x="119160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6" name="Connecteur droit 15"/>
            <p:cNvCxnSpPr/>
            <p:nvPr/>
          </p:nvCxnSpPr>
          <p:spPr>
            <a:xfrm>
              <a:off x="15094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7" name="Connecteur droit 16"/>
            <p:cNvCxnSpPr/>
            <p:nvPr/>
          </p:nvCxnSpPr>
          <p:spPr>
            <a:xfrm>
              <a:off x="182700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38" name="Connecteur droit 17"/>
            <p:cNvCxnSpPr/>
            <p:nvPr/>
          </p:nvCxnSpPr>
          <p:spPr>
            <a:xfrm>
              <a:off x="2138400" y="21870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39" name="Connecteur droit 18"/>
            <p:cNvCxnSpPr/>
            <p:nvPr/>
          </p:nvCxnSpPr>
          <p:spPr>
            <a:xfrm>
              <a:off x="246240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0" name="Connecteur droit 19"/>
            <p:cNvCxnSpPr/>
            <p:nvPr/>
          </p:nvCxnSpPr>
          <p:spPr>
            <a:xfrm>
              <a:off x="27802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1" name="Connecteur droit 21"/>
            <p:cNvCxnSpPr/>
            <p:nvPr/>
          </p:nvCxnSpPr>
          <p:spPr>
            <a:xfrm>
              <a:off x="309780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2" name="Connecteur droit 22"/>
            <p:cNvCxnSpPr/>
            <p:nvPr/>
          </p:nvCxnSpPr>
          <p:spPr>
            <a:xfrm>
              <a:off x="34156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3" name="Connecteur droit 23"/>
            <p:cNvCxnSpPr/>
            <p:nvPr/>
          </p:nvCxnSpPr>
          <p:spPr>
            <a:xfrm>
              <a:off x="3736440" y="20844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44" name="Connecteur droit 24"/>
            <p:cNvCxnSpPr/>
            <p:nvPr/>
          </p:nvCxnSpPr>
          <p:spPr>
            <a:xfrm>
              <a:off x="40510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5" name="Connecteur droit 25"/>
            <p:cNvCxnSpPr/>
            <p:nvPr/>
          </p:nvCxnSpPr>
          <p:spPr>
            <a:xfrm>
              <a:off x="436860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6" name="Connecteur droit 26"/>
            <p:cNvCxnSpPr/>
            <p:nvPr/>
          </p:nvCxnSpPr>
          <p:spPr>
            <a:xfrm>
              <a:off x="46864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7" name="Connecteur droit 27"/>
            <p:cNvCxnSpPr/>
            <p:nvPr/>
          </p:nvCxnSpPr>
          <p:spPr>
            <a:xfrm>
              <a:off x="500400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48" name="Connecteur droit 28"/>
            <p:cNvCxnSpPr/>
            <p:nvPr/>
          </p:nvCxnSpPr>
          <p:spPr>
            <a:xfrm>
              <a:off x="5321880" y="21870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49" name="Connecteur droit 29"/>
            <p:cNvCxnSpPr/>
            <p:nvPr/>
          </p:nvCxnSpPr>
          <p:spPr>
            <a:xfrm>
              <a:off x="563976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0" name="Connecteur droit 30"/>
            <p:cNvCxnSpPr/>
            <p:nvPr/>
          </p:nvCxnSpPr>
          <p:spPr>
            <a:xfrm>
              <a:off x="59572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1" name="Connecteur droit 31"/>
            <p:cNvCxnSpPr/>
            <p:nvPr/>
          </p:nvCxnSpPr>
          <p:spPr>
            <a:xfrm>
              <a:off x="627516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2" name="Connecteur droit 32"/>
            <p:cNvCxnSpPr/>
            <p:nvPr/>
          </p:nvCxnSpPr>
          <p:spPr>
            <a:xfrm>
              <a:off x="65926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3" name="Connecteur droit 33"/>
            <p:cNvCxnSpPr/>
            <p:nvPr/>
          </p:nvCxnSpPr>
          <p:spPr>
            <a:xfrm>
              <a:off x="6916680" y="20844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54" name="Connecteur droit 34"/>
            <p:cNvCxnSpPr/>
            <p:nvPr/>
          </p:nvCxnSpPr>
          <p:spPr>
            <a:xfrm>
              <a:off x="72280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5" name="Connecteur droit 35"/>
            <p:cNvCxnSpPr/>
            <p:nvPr/>
          </p:nvCxnSpPr>
          <p:spPr>
            <a:xfrm>
              <a:off x="754596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6" name="Connecteur droit 36"/>
            <p:cNvCxnSpPr/>
            <p:nvPr/>
          </p:nvCxnSpPr>
          <p:spPr>
            <a:xfrm>
              <a:off x="78634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7" name="Connecteur droit 37"/>
            <p:cNvCxnSpPr/>
            <p:nvPr/>
          </p:nvCxnSpPr>
          <p:spPr>
            <a:xfrm>
              <a:off x="818136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58" name="Connecteur droit 38"/>
            <p:cNvCxnSpPr/>
            <p:nvPr/>
          </p:nvCxnSpPr>
          <p:spPr>
            <a:xfrm>
              <a:off x="8515080" y="21988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59" name="Connecteur droit 39"/>
            <p:cNvCxnSpPr/>
            <p:nvPr/>
          </p:nvCxnSpPr>
          <p:spPr>
            <a:xfrm>
              <a:off x="881676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0" name="Connecteur droit 40"/>
            <p:cNvCxnSpPr/>
            <p:nvPr/>
          </p:nvCxnSpPr>
          <p:spPr>
            <a:xfrm>
              <a:off x="91342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1" name="Connecteur droit 41"/>
            <p:cNvCxnSpPr/>
            <p:nvPr/>
          </p:nvCxnSpPr>
          <p:spPr>
            <a:xfrm>
              <a:off x="945216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2" name="Connecteur droit 77"/>
            <p:cNvCxnSpPr/>
            <p:nvPr/>
          </p:nvCxnSpPr>
          <p:spPr>
            <a:xfrm>
              <a:off x="9769680" y="22590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63" name="Connecteur droit 78"/>
            <p:cNvCxnSpPr/>
            <p:nvPr/>
          </p:nvCxnSpPr>
          <p:spPr>
            <a:xfrm>
              <a:off x="10087560" y="215640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264" name="ZoneTexte 79"/>
          <p:cNvSpPr/>
          <p:nvPr/>
        </p:nvSpPr>
        <p:spPr>
          <a:xfrm>
            <a:off x="3350160" y="174924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4 960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ZoneTexte 80"/>
          <p:cNvSpPr/>
          <p:nvPr/>
        </p:nvSpPr>
        <p:spPr>
          <a:xfrm>
            <a:off x="6523920" y="175392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4 970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81"/>
          <p:cNvSpPr/>
          <p:nvPr/>
        </p:nvSpPr>
        <p:spPr>
          <a:xfrm>
            <a:off x="142200" y="173736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4 950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Légende : flèche courbée sans bordure 82"/>
          <p:cNvSpPr/>
          <p:nvPr/>
        </p:nvSpPr>
        <p:spPr>
          <a:xfrm>
            <a:off x="2563200" y="12272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Légende : flèche courbée sans bordure 83"/>
          <p:cNvSpPr/>
          <p:nvPr/>
        </p:nvSpPr>
        <p:spPr>
          <a:xfrm>
            <a:off x="7936920" y="1277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Légende : flèche courbée sans bordure 84"/>
          <p:cNvSpPr/>
          <p:nvPr/>
        </p:nvSpPr>
        <p:spPr>
          <a:xfrm>
            <a:off x="5443920" y="1277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70" name="Connecteur droit 85"/>
          <p:cNvCxnSpPr/>
          <p:nvPr/>
        </p:nvCxnSpPr>
        <p:spPr>
          <a:xfrm>
            <a:off x="234000" y="225900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71" name="ZoneTexte 74"/>
          <p:cNvSpPr/>
          <p:nvPr/>
        </p:nvSpPr>
        <p:spPr>
          <a:xfrm>
            <a:off x="2180880" y="11520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4 955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ZoneTexte 75"/>
          <p:cNvSpPr/>
          <p:nvPr/>
        </p:nvSpPr>
        <p:spPr>
          <a:xfrm>
            <a:off x="5004360" y="117288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4 964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ZoneTexte 76"/>
          <p:cNvSpPr/>
          <p:nvPr/>
        </p:nvSpPr>
        <p:spPr>
          <a:xfrm>
            <a:off x="7557120" y="117288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4 972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5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7" name="Image 3" descr=""/>
          <p:cNvPicPr/>
          <p:nvPr/>
        </p:nvPicPr>
        <p:blipFill>
          <a:blip r:embed="rId1"/>
          <a:stretch/>
        </p:blipFill>
        <p:spPr>
          <a:xfrm>
            <a:off x="357480" y="4908960"/>
            <a:ext cx="7830360" cy="1194840"/>
          </a:xfrm>
          <a:prstGeom prst="rect">
            <a:avLst/>
          </a:prstGeom>
          <a:ln w="0">
            <a:noFill/>
          </a:ln>
        </p:spPr>
      </p:pic>
      <p:sp>
        <p:nvSpPr>
          <p:cNvPr id="278" name="Légende : flèche courbée sans bordure 8"/>
          <p:cNvSpPr/>
          <p:nvPr/>
        </p:nvSpPr>
        <p:spPr>
          <a:xfrm>
            <a:off x="1829160" y="45802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Légende : flèche courbée sans bordure 9"/>
          <p:cNvSpPr/>
          <p:nvPr/>
        </p:nvSpPr>
        <p:spPr>
          <a:xfrm>
            <a:off x="7626600" y="44589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Légende : flèche courbée sans bordure 10"/>
          <p:cNvSpPr/>
          <p:nvPr/>
        </p:nvSpPr>
        <p:spPr>
          <a:xfrm>
            <a:off x="4065120" y="45590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81" name="ZoneTexte 2"/>
              <p:cNvSpPr txBox="1"/>
              <p:nvPr/>
            </p:nvSpPr>
            <p:spPr>
              <a:xfrm>
                <a:off x="1827720" y="4401000"/>
                <a:ext cx="334440" cy="1004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82" name="ZoneTexte 3"/>
              <p:cNvSpPr txBox="1"/>
              <p:nvPr/>
            </p:nvSpPr>
            <p:spPr>
              <a:xfrm>
                <a:off x="4098600" y="4321440"/>
                <a:ext cx="3596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83" name="ZoneTexte 4"/>
              <p:cNvSpPr txBox="1"/>
              <p:nvPr/>
            </p:nvSpPr>
            <p:spPr>
              <a:xfrm>
                <a:off x="7648920" y="4280040"/>
                <a:ext cx="9608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6" name="Groupe 65"/>
          <p:cNvGrpSpPr/>
          <p:nvPr/>
        </p:nvGrpSpPr>
        <p:grpSpPr>
          <a:xfrm>
            <a:off x="-244800" y="2012760"/>
            <a:ext cx="10332720" cy="546840"/>
            <a:chOff x="-244800" y="2012760"/>
            <a:chExt cx="10332720" cy="546840"/>
          </a:xfrm>
        </p:grpSpPr>
        <p:cxnSp>
          <p:nvCxnSpPr>
            <p:cNvPr id="287" name="Connecteur droit 66"/>
            <p:cNvCxnSpPr/>
            <p:nvPr/>
          </p:nvCxnSpPr>
          <p:spPr>
            <a:xfrm>
              <a:off x="-244800" y="254736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88" name="Connecteur droit 67"/>
            <p:cNvCxnSpPr/>
            <p:nvPr/>
          </p:nvCxnSpPr>
          <p:spPr>
            <a:xfrm>
              <a:off x="559800" y="201276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89" name="Connecteur droit 68"/>
            <p:cNvCxnSpPr/>
            <p:nvPr/>
          </p:nvCxnSpPr>
          <p:spPr>
            <a:xfrm>
              <a:off x="87372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0" name="Connecteur droit 69"/>
            <p:cNvCxnSpPr/>
            <p:nvPr/>
          </p:nvCxnSpPr>
          <p:spPr>
            <a:xfrm>
              <a:off x="119160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1" name="Connecteur droit 70"/>
            <p:cNvCxnSpPr/>
            <p:nvPr/>
          </p:nvCxnSpPr>
          <p:spPr>
            <a:xfrm>
              <a:off x="15094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2" name="Connecteur droit 71"/>
            <p:cNvCxnSpPr/>
            <p:nvPr/>
          </p:nvCxnSpPr>
          <p:spPr>
            <a:xfrm>
              <a:off x="182700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3" name="Connecteur droit 72"/>
            <p:cNvCxnSpPr/>
            <p:nvPr/>
          </p:nvCxnSpPr>
          <p:spPr>
            <a:xfrm>
              <a:off x="2138400" y="211536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94" name="Connecteur droit 73"/>
            <p:cNvCxnSpPr/>
            <p:nvPr/>
          </p:nvCxnSpPr>
          <p:spPr>
            <a:xfrm>
              <a:off x="246240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5" name="Connecteur droit 74"/>
            <p:cNvCxnSpPr/>
            <p:nvPr/>
          </p:nvCxnSpPr>
          <p:spPr>
            <a:xfrm>
              <a:off x="27802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6" name="Connecteur droit 75"/>
            <p:cNvCxnSpPr/>
            <p:nvPr/>
          </p:nvCxnSpPr>
          <p:spPr>
            <a:xfrm>
              <a:off x="309780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7" name="Connecteur droit 76"/>
            <p:cNvCxnSpPr/>
            <p:nvPr/>
          </p:nvCxnSpPr>
          <p:spPr>
            <a:xfrm>
              <a:off x="34156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298" name="Connecteur droit 77"/>
            <p:cNvCxnSpPr/>
            <p:nvPr/>
          </p:nvCxnSpPr>
          <p:spPr>
            <a:xfrm>
              <a:off x="3736440" y="201276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299" name="Connecteur droit 78"/>
            <p:cNvCxnSpPr/>
            <p:nvPr/>
          </p:nvCxnSpPr>
          <p:spPr>
            <a:xfrm>
              <a:off x="40510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0" name="Connecteur droit 79"/>
            <p:cNvCxnSpPr/>
            <p:nvPr/>
          </p:nvCxnSpPr>
          <p:spPr>
            <a:xfrm>
              <a:off x="436860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1" name="Connecteur droit 80"/>
            <p:cNvCxnSpPr/>
            <p:nvPr/>
          </p:nvCxnSpPr>
          <p:spPr>
            <a:xfrm>
              <a:off x="46864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2" name="Connecteur droit 81"/>
            <p:cNvCxnSpPr/>
            <p:nvPr/>
          </p:nvCxnSpPr>
          <p:spPr>
            <a:xfrm>
              <a:off x="500400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3" name="Connecteur droit 82"/>
            <p:cNvCxnSpPr/>
            <p:nvPr/>
          </p:nvCxnSpPr>
          <p:spPr>
            <a:xfrm>
              <a:off x="5321880" y="211536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04" name="Connecteur droit 83"/>
            <p:cNvCxnSpPr/>
            <p:nvPr/>
          </p:nvCxnSpPr>
          <p:spPr>
            <a:xfrm>
              <a:off x="563976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5" name="Connecteur droit 84"/>
            <p:cNvCxnSpPr/>
            <p:nvPr/>
          </p:nvCxnSpPr>
          <p:spPr>
            <a:xfrm>
              <a:off x="59572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6" name="Connecteur droit 85"/>
            <p:cNvCxnSpPr/>
            <p:nvPr/>
          </p:nvCxnSpPr>
          <p:spPr>
            <a:xfrm>
              <a:off x="627516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7" name="Connecteur droit 86"/>
            <p:cNvCxnSpPr/>
            <p:nvPr/>
          </p:nvCxnSpPr>
          <p:spPr>
            <a:xfrm>
              <a:off x="65926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08" name="Connecteur droit 87"/>
            <p:cNvCxnSpPr/>
            <p:nvPr/>
          </p:nvCxnSpPr>
          <p:spPr>
            <a:xfrm>
              <a:off x="6916680" y="201276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09" name="Connecteur droit 88"/>
            <p:cNvCxnSpPr/>
            <p:nvPr/>
          </p:nvCxnSpPr>
          <p:spPr>
            <a:xfrm>
              <a:off x="72280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0" name="Connecteur droit 89"/>
            <p:cNvCxnSpPr/>
            <p:nvPr/>
          </p:nvCxnSpPr>
          <p:spPr>
            <a:xfrm>
              <a:off x="754596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1" name="Connecteur droit 90"/>
            <p:cNvCxnSpPr/>
            <p:nvPr/>
          </p:nvCxnSpPr>
          <p:spPr>
            <a:xfrm>
              <a:off x="78634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2" name="Connecteur droit 91"/>
            <p:cNvCxnSpPr/>
            <p:nvPr/>
          </p:nvCxnSpPr>
          <p:spPr>
            <a:xfrm>
              <a:off x="818136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3" name="Connecteur droit 92"/>
            <p:cNvCxnSpPr/>
            <p:nvPr/>
          </p:nvCxnSpPr>
          <p:spPr>
            <a:xfrm>
              <a:off x="8515080" y="212724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14" name="Connecteur droit 93"/>
            <p:cNvCxnSpPr/>
            <p:nvPr/>
          </p:nvCxnSpPr>
          <p:spPr>
            <a:xfrm>
              <a:off x="881676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5" name="Connecteur droit 94"/>
            <p:cNvCxnSpPr/>
            <p:nvPr/>
          </p:nvCxnSpPr>
          <p:spPr>
            <a:xfrm>
              <a:off x="91342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6" name="Connecteur droit 95"/>
            <p:cNvCxnSpPr/>
            <p:nvPr/>
          </p:nvCxnSpPr>
          <p:spPr>
            <a:xfrm>
              <a:off x="945216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7" name="Connecteur droit 96"/>
            <p:cNvCxnSpPr/>
            <p:nvPr/>
          </p:nvCxnSpPr>
          <p:spPr>
            <a:xfrm>
              <a:off x="9769680" y="218736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18" name="Connecteur droit 97"/>
            <p:cNvCxnSpPr/>
            <p:nvPr/>
          </p:nvCxnSpPr>
          <p:spPr>
            <a:xfrm>
              <a:off x="10087560" y="208476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319" name="ZoneTexte 98"/>
          <p:cNvSpPr/>
          <p:nvPr/>
        </p:nvSpPr>
        <p:spPr>
          <a:xfrm>
            <a:off x="3350160" y="167760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7 010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ZoneTexte 99"/>
          <p:cNvSpPr/>
          <p:nvPr/>
        </p:nvSpPr>
        <p:spPr>
          <a:xfrm>
            <a:off x="6523920" y="168228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7 020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ZoneTexte 100"/>
          <p:cNvSpPr/>
          <p:nvPr/>
        </p:nvSpPr>
        <p:spPr>
          <a:xfrm>
            <a:off x="142200" y="166572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Légende : flèche courbée sans bordure 101"/>
          <p:cNvSpPr/>
          <p:nvPr/>
        </p:nvSpPr>
        <p:spPr>
          <a:xfrm>
            <a:off x="1582920" y="12312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Légende : flèche courbée sans bordure 102"/>
          <p:cNvSpPr/>
          <p:nvPr/>
        </p:nvSpPr>
        <p:spPr>
          <a:xfrm>
            <a:off x="6068520" y="12312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Légende : flèche courbée sans bordure 103"/>
          <p:cNvSpPr/>
          <p:nvPr/>
        </p:nvSpPr>
        <p:spPr>
          <a:xfrm>
            <a:off x="4499640" y="12312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25" name="Connecteur droit 104"/>
          <p:cNvCxnSpPr/>
          <p:nvPr/>
        </p:nvCxnSpPr>
        <p:spPr>
          <a:xfrm>
            <a:off x="234000" y="218736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26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7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Titre 4"/>
          <p:cNvSpPr/>
          <p:nvPr/>
        </p:nvSpPr>
        <p:spPr>
          <a:xfrm>
            <a:off x="395280" y="3680280"/>
            <a:ext cx="5465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fractions manquantes.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0" name="Image 5" descr=""/>
          <p:cNvPicPr/>
          <p:nvPr/>
        </p:nvPicPr>
        <p:blipFill>
          <a:blip r:embed="rId1"/>
          <a:stretch/>
        </p:blipFill>
        <p:spPr>
          <a:xfrm>
            <a:off x="833760" y="5066640"/>
            <a:ext cx="7240680" cy="1074960"/>
          </a:xfrm>
          <a:prstGeom prst="rect">
            <a:avLst/>
          </a:prstGeom>
          <a:ln w="0">
            <a:noFill/>
          </a:ln>
        </p:spPr>
      </p:pic>
      <p:sp>
        <p:nvSpPr>
          <p:cNvPr id="331" name="Légende : flèche courbée sans bordure 7"/>
          <p:cNvSpPr/>
          <p:nvPr/>
        </p:nvSpPr>
        <p:spPr>
          <a:xfrm>
            <a:off x="1968120" y="4844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Légende : flèche courbée sans bordure 11"/>
          <p:cNvSpPr/>
          <p:nvPr/>
        </p:nvSpPr>
        <p:spPr>
          <a:xfrm>
            <a:off x="5639040" y="449532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Légende : flèche courbée sans bordure 12"/>
          <p:cNvSpPr/>
          <p:nvPr/>
        </p:nvSpPr>
        <p:spPr>
          <a:xfrm>
            <a:off x="4084200" y="4844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6" name="Groupe 4"/>
          <p:cNvGrpSpPr/>
          <p:nvPr/>
        </p:nvGrpSpPr>
        <p:grpSpPr>
          <a:xfrm>
            <a:off x="-244800" y="2166840"/>
            <a:ext cx="10332720" cy="546840"/>
            <a:chOff x="-244800" y="2166840"/>
            <a:chExt cx="10332720" cy="546840"/>
          </a:xfrm>
        </p:grpSpPr>
        <p:cxnSp>
          <p:nvCxnSpPr>
            <p:cNvPr id="337" name="Connecteur droit 5"/>
            <p:cNvCxnSpPr/>
            <p:nvPr/>
          </p:nvCxnSpPr>
          <p:spPr>
            <a:xfrm>
              <a:off x="-244800" y="270144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38" name="Connecteur droit 6"/>
            <p:cNvCxnSpPr/>
            <p:nvPr/>
          </p:nvCxnSpPr>
          <p:spPr>
            <a:xfrm>
              <a:off x="559800" y="216684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39" name="Connecteur droit 7"/>
            <p:cNvCxnSpPr/>
            <p:nvPr/>
          </p:nvCxnSpPr>
          <p:spPr>
            <a:xfrm>
              <a:off x="87372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0" name="Connecteur droit 11"/>
            <p:cNvCxnSpPr/>
            <p:nvPr/>
          </p:nvCxnSpPr>
          <p:spPr>
            <a:xfrm>
              <a:off x="119160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1" name="Connecteur droit 12"/>
            <p:cNvCxnSpPr/>
            <p:nvPr/>
          </p:nvCxnSpPr>
          <p:spPr>
            <a:xfrm>
              <a:off x="15094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2" name="Connecteur droit 13"/>
            <p:cNvCxnSpPr/>
            <p:nvPr/>
          </p:nvCxnSpPr>
          <p:spPr>
            <a:xfrm>
              <a:off x="182700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3" name="Connecteur droit 20"/>
            <p:cNvCxnSpPr/>
            <p:nvPr/>
          </p:nvCxnSpPr>
          <p:spPr>
            <a:xfrm>
              <a:off x="2138400" y="226944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44" name="Connecteur droit 42"/>
            <p:cNvCxnSpPr/>
            <p:nvPr/>
          </p:nvCxnSpPr>
          <p:spPr>
            <a:xfrm>
              <a:off x="246240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5" name="Connecteur droit 43"/>
            <p:cNvCxnSpPr/>
            <p:nvPr/>
          </p:nvCxnSpPr>
          <p:spPr>
            <a:xfrm>
              <a:off x="27802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6" name="Connecteur droit 44"/>
            <p:cNvCxnSpPr/>
            <p:nvPr/>
          </p:nvCxnSpPr>
          <p:spPr>
            <a:xfrm>
              <a:off x="309780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7" name="Connecteur droit 45"/>
            <p:cNvCxnSpPr/>
            <p:nvPr/>
          </p:nvCxnSpPr>
          <p:spPr>
            <a:xfrm>
              <a:off x="34156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48" name="Connecteur droit 46"/>
            <p:cNvCxnSpPr/>
            <p:nvPr/>
          </p:nvCxnSpPr>
          <p:spPr>
            <a:xfrm>
              <a:off x="3736440" y="216684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49" name="Connecteur droit 47"/>
            <p:cNvCxnSpPr/>
            <p:nvPr/>
          </p:nvCxnSpPr>
          <p:spPr>
            <a:xfrm>
              <a:off x="40510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0" name="Connecteur droit 48"/>
            <p:cNvCxnSpPr/>
            <p:nvPr/>
          </p:nvCxnSpPr>
          <p:spPr>
            <a:xfrm>
              <a:off x="436860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1" name="Connecteur droit 49"/>
            <p:cNvCxnSpPr/>
            <p:nvPr/>
          </p:nvCxnSpPr>
          <p:spPr>
            <a:xfrm>
              <a:off x="46864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2" name="Connecteur droit 50"/>
            <p:cNvCxnSpPr/>
            <p:nvPr/>
          </p:nvCxnSpPr>
          <p:spPr>
            <a:xfrm>
              <a:off x="500400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3" name="Connecteur droit 51"/>
            <p:cNvCxnSpPr/>
            <p:nvPr/>
          </p:nvCxnSpPr>
          <p:spPr>
            <a:xfrm>
              <a:off x="5321880" y="226944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54" name="Connecteur droit 52"/>
            <p:cNvCxnSpPr/>
            <p:nvPr/>
          </p:nvCxnSpPr>
          <p:spPr>
            <a:xfrm>
              <a:off x="563976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5" name="Connecteur droit 53"/>
            <p:cNvCxnSpPr/>
            <p:nvPr/>
          </p:nvCxnSpPr>
          <p:spPr>
            <a:xfrm>
              <a:off x="59572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6" name="Connecteur droit 54"/>
            <p:cNvCxnSpPr/>
            <p:nvPr/>
          </p:nvCxnSpPr>
          <p:spPr>
            <a:xfrm>
              <a:off x="627516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7" name="Connecteur droit 55"/>
            <p:cNvCxnSpPr/>
            <p:nvPr/>
          </p:nvCxnSpPr>
          <p:spPr>
            <a:xfrm>
              <a:off x="65926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58" name="Connecteur droit 56"/>
            <p:cNvCxnSpPr/>
            <p:nvPr/>
          </p:nvCxnSpPr>
          <p:spPr>
            <a:xfrm>
              <a:off x="6916680" y="216684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59" name="Connecteur droit 57"/>
            <p:cNvCxnSpPr/>
            <p:nvPr/>
          </p:nvCxnSpPr>
          <p:spPr>
            <a:xfrm>
              <a:off x="72280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0" name="Connecteur droit 58"/>
            <p:cNvCxnSpPr/>
            <p:nvPr/>
          </p:nvCxnSpPr>
          <p:spPr>
            <a:xfrm>
              <a:off x="754596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1" name="Connecteur droit 59"/>
            <p:cNvCxnSpPr/>
            <p:nvPr/>
          </p:nvCxnSpPr>
          <p:spPr>
            <a:xfrm>
              <a:off x="78634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2" name="Connecteur droit 60"/>
            <p:cNvCxnSpPr/>
            <p:nvPr/>
          </p:nvCxnSpPr>
          <p:spPr>
            <a:xfrm>
              <a:off x="818136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3" name="Connecteur droit 61"/>
            <p:cNvCxnSpPr/>
            <p:nvPr/>
          </p:nvCxnSpPr>
          <p:spPr>
            <a:xfrm>
              <a:off x="8515080" y="228132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64" name="Connecteur droit 62"/>
            <p:cNvCxnSpPr/>
            <p:nvPr/>
          </p:nvCxnSpPr>
          <p:spPr>
            <a:xfrm>
              <a:off x="881676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5" name="Connecteur droit 63"/>
            <p:cNvCxnSpPr/>
            <p:nvPr/>
          </p:nvCxnSpPr>
          <p:spPr>
            <a:xfrm>
              <a:off x="91342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6" name="Connecteur droit 64"/>
            <p:cNvCxnSpPr/>
            <p:nvPr/>
          </p:nvCxnSpPr>
          <p:spPr>
            <a:xfrm>
              <a:off x="945216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7" name="Connecteur droit 65"/>
            <p:cNvCxnSpPr/>
            <p:nvPr/>
          </p:nvCxnSpPr>
          <p:spPr>
            <a:xfrm>
              <a:off x="9769680" y="2341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68" name="Connecteur droit 66"/>
            <p:cNvCxnSpPr/>
            <p:nvPr/>
          </p:nvCxnSpPr>
          <p:spPr>
            <a:xfrm>
              <a:off x="10087560" y="223884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369" name="ZoneTexte 67"/>
          <p:cNvSpPr/>
          <p:nvPr/>
        </p:nvSpPr>
        <p:spPr>
          <a:xfrm>
            <a:off x="3350160" y="183168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7 010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ZoneTexte 68"/>
          <p:cNvSpPr/>
          <p:nvPr/>
        </p:nvSpPr>
        <p:spPr>
          <a:xfrm>
            <a:off x="6523920" y="183636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7 020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ZoneTexte 69"/>
          <p:cNvSpPr/>
          <p:nvPr/>
        </p:nvSpPr>
        <p:spPr>
          <a:xfrm>
            <a:off x="142200" y="181980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7 000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Légende : flèche courbée sans bordure 70"/>
          <p:cNvSpPr/>
          <p:nvPr/>
        </p:nvSpPr>
        <p:spPr>
          <a:xfrm>
            <a:off x="1582920" y="13852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3" name="Légende : flèche courbée sans bordure 71"/>
          <p:cNvSpPr/>
          <p:nvPr/>
        </p:nvSpPr>
        <p:spPr>
          <a:xfrm>
            <a:off x="6068520" y="13852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Légende : flèche courbée sans bordure 72"/>
          <p:cNvSpPr/>
          <p:nvPr/>
        </p:nvSpPr>
        <p:spPr>
          <a:xfrm>
            <a:off x="4499640" y="13852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75" name="Connecteur droit 73"/>
          <p:cNvCxnSpPr/>
          <p:nvPr/>
        </p:nvCxnSpPr>
        <p:spPr>
          <a:xfrm>
            <a:off x="234000" y="23414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76" name="ZoneTexte 74"/>
          <p:cNvSpPr/>
          <p:nvPr/>
        </p:nvSpPr>
        <p:spPr>
          <a:xfrm>
            <a:off x="1131480" y="12600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7 002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7" name="ZoneTexte 75"/>
          <p:cNvSpPr/>
          <p:nvPr/>
        </p:nvSpPr>
        <p:spPr>
          <a:xfrm>
            <a:off x="3954960" y="128124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7 011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ZoneTexte 76"/>
          <p:cNvSpPr/>
          <p:nvPr/>
        </p:nvSpPr>
        <p:spPr>
          <a:xfrm>
            <a:off x="5671800" y="12888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7 016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0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2" name="Image 1" descr=""/>
          <p:cNvPicPr/>
          <p:nvPr/>
        </p:nvPicPr>
        <p:blipFill>
          <a:blip r:embed="rId1"/>
          <a:stretch/>
        </p:blipFill>
        <p:spPr>
          <a:xfrm>
            <a:off x="907200" y="4836960"/>
            <a:ext cx="7240680" cy="1074960"/>
          </a:xfrm>
          <a:prstGeom prst="rect">
            <a:avLst/>
          </a:prstGeom>
          <a:ln w="0">
            <a:noFill/>
          </a:ln>
        </p:spPr>
      </p:pic>
      <p:sp>
        <p:nvSpPr>
          <p:cNvPr id="383" name="Légende : flèche courbée sans bordure 13"/>
          <p:cNvSpPr/>
          <p:nvPr/>
        </p:nvSpPr>
        <p:spPr>
          <a:xfrm>
            <a:off x="2041560" y="4610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Légende : flèche courbée sans bordure 14"/>
          <p:cNvSpPr/>
          <p:nvPr/>
        </p:nvSpPr>
        <p:spPr>
          <a:xfrm>
            <a:off x="5712480" y="426132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Légende : flèche courbée sans bordure 15"/>
          <p:cNvSpPr/>
          <p:nvPr/>
        </p:nvSpPr>
        <p:spPr>
          <a:xfrm>
            <a:off x="4157640" y="4610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86" name="ZoneTexte 6"/>
              <p:cNvSpPr txBox="1"/>
              <p:nvPr/>
            </p:nvSpPr>
            <p:spPr>
              <a:xfrm>
                <a:off x="2063520" y="4402800"/>
                <a:ext cx="3488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7" name="ZoneTexte 7"/>
              <p:cNvSpPr txBox="1"/>
              <p:nvPr/>
            </p:nvSpPr>
            <p:spPr>
              <a:xfrm>
                <a:off x="4154400" y="4444560"/>
                <a:ext cx="3488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8" name="ZoneTexte 8"/>
              <p:cNvSpPr txBox="1"/>
              <p:nvPr/>
            </p:nvSpPr>
            <p:spPr>
              <a:xfrm>
                <a:off x="5830200" y="4047120"/>
                <a:ext cx="9716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8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manquants.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91" name="Groupe 65"/>
          <p:cNvGrpSpPr/>
          <p:nvPr/>
        </p:nvGrpSpPr>
        <p:grpSpPr>
          <a:xfrm>
            <a:off x="-244800" y="2014200"/>
            <a:ext cx="10332720" cy="546840"/>
            <a:chOff x="-244800" y="2014200"/>
            <a:chExt cx="10332720" cy="546840"/>
          </a:xfrm>
        </p:grpSpPr>
        <p:cxnSp>
          <p:nvCxnSpPr>
            <p:cNvPr id="392" name="Connecteur droit 66"/>
            <p:cNvCxnSpPr/>
            <p:nvPr/>
          </p:nvCxnSpPr>
          <p:spPr>
            <a:xfrm>
              <a:off x="-244800" y="254880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3" name="Connecteur droit 67"/>
            <p:cNvCxnSpPr/>
            <p:nvPr/>
          </p:nvCxnSpPr>
          <p:spPr>
            <a:xfrm>
              <a:off x="559800" y="20142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94" name="Connecteur droit 68"/>
            <p:cNvCxnSpPr/>
            <p:nvPr/>
          </p:nvCxnSpPr>
          <p:spPr>
            <a:xfrm>
              <a:off x="87372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5" name="Connecteur droit 69"/>
            <p:cNvCxnSpPr/>
            <p:nvPr/>
          </p:nvCxnSpPr>
          <p:spPr>
            <a:xfrm>
              <a:off x="119160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6" name="Connecteur droit 70"/>
            <p:cNvCxnSpPr/>
            <p:nvPr/>
          </p:nvCxnSpPr>
          <p:spPr>
            <a:xfrm>
              <a:off x="15094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7" name="Connecteur droit 71"/>
            <p:cNvCxnSpPr/>
            <p:nvPr/>
          </p:nvCxnSpPr>
          <p:spPr>
            <a:xfrm>
              <a:off x="182700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398" name="Connecteur droit 72"/>
            <p:cNvCxnSpPr/>
            <p:nvPr/>
          </p:nvCxnSpPr>
          <p:spPr>
            <a:xfrm>
              <a:off x="2138400" y="21168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399" name="Connecteur droit 73"/>
            <p:cNvCxnSpPr/>
            <p:nvPr/>
          </p:nvCxnSpPr>
          <p:spPr>
            <a:xfrm>
              <a:off x="246240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0" name="Connecteur droit 74"/>
            <p:cNvCxnSpPr/>
            <p:nvPr/>
          </p:nvCxnSpPr>
          <p:spPr>
            <a:xfrm>
              <a:off x="27802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1" name="Connecteur droit 75"/>
            <p:cNvCxnSpPr/>
            <p:nvPr/>
          </p:nvCxnSpPr>
          <p:spPr>
            <a:xfrm>
              <a:off x="309780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2" name="Connecteur droit 76"/>
            <p:cNvCxnSpPr/>
            <p:nvPr/>
          </p:nvCxnSpPr>
          <p:spPr>
            <a:xfrm>
              <a:off x="34156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3" name="Connecteur droit 77"/>
            <p:cNvCxnSpPr/>
            <p:nvPr/>
          </p:nvCxnSpPr>
          <p:spPr>
            <a:xfrm>
              <a:off x="3736440" y="20142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04" name="Connecteur droit 78"/>
            <p:cNvCxnSpPr/>
            <p:nvPr/>
          </p:nvCxnSpPr>
          <p:spPr>
            <a:xfrm>
              <a:off x="40510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5" name="Connecteur droit 79"/>
            <p:cNvCxnSpPr/>
            <p:nvPr/>
          </p:nvCxnSpPr>
          <p:spPr>
            <a:xfrm>
              <a:off x="436860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6" name="Connecteur droit 80"/>
            <p:cNvCxnSpPr/>
            <p:nvPr/>
          </p:nvCxnSpPr>
          <p:spPr>
            <a:xfrm>
              <a:off x="46864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7" name="Connecteur droit 81"/>
            <p:cNvCxnSpPr/>
            <p:nvPr/>
          </p:nvCxnSpPr>
          <p:spPr>
            <a:xfrm>
              <a:off x="500400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08" name="Connecteur droit 82"/>
            <p:cNvCxnSpPr/>
            <p:nvPr/>
          </p:nvCxnSpPr>
          <p:spPr>
            <a:xfrm>
              <a:off x="5321880" y="211680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09" name="Connecteur droit 83"/>
            <p:cNvCxnSpPr/>
            <p:nvPr/>
          </p:nvCxnSpPr>
          <p:spPr>
            <a:xfrm>
              <a:off x="563976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0" name="Connecteur droit 84"/>
            <p:cNvCxnSpPr/>
            <p:nvPr/>
          </p:nvCxnSpPr>
          <p:spPr>
            <a:xfrm>
              <a:off x="59572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1" name="Connecteur droit 85"/>
            <p:cNvCxnSpPr/>
            <p:nvPr/>
          </p:nvCxnSpPr>
          <p:spPr>
            <a:xfrm>
              <a:off x="627516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2" name="Connecteur droit 86"/>
            <p:cNvCxnSpPr/>
            <p:nvPr/>
          </p:nvCxnSpPr>
          <p:spPr>
            <a:xfrm>
              <a:off x="65926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3" name="Connecteur droit 87"/>
            <p:cNvCxnSpPr/>
            <p:nvPr/>
          </p:nvCxnSpPr>
          <p:spPr>
            <a:xfrm>
              <a:off x="6916680" y="201420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14" name="Connecteur droit 88"/>
            <p:cNvCxnSpPr/>
            <p:nvPr/>
          </p:nvCxnSpPr>
          <p:spPr>
            <a:xfrm>
              <a:off x="72280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5" name="Connecteur droit 89"/>
            <p:cNvCxnSpPr/>
            <p:nvPr/>
          </p:nvCxnSpPr>
          <p:spPr>
            <a:xfrm>
              <a:off x="754596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6" name="Connecteur droit 90"/>
            <p:cNvCxnSpPr/>
            <p:nvPr/>
          </p:nvCxnSpPr>
          <p:spPr>
            <a:xfrm>
              <a:off x="78634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7" name="Connecteur droit 91"/>
            <p:cNvCxnSpPr/>
            <p:nvPr/>
          </p:nvCxnSpPr>
          <p:spPr>
            <a:xfrm>
              <a:off x="818136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18" name="Connecteur droit 92"/>
            <p:cNvCxnSpPr/>
            <p:nvPr/>
          </p:nvCxnSpPr>
          <p:spPr>
            <a:xfrm>
              <a:off x="8515080" y="212868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19" name="Connecteur droit 93"/>
            <p:cNvCxnSpPr/>
            <p:nvPr/>
          </p:nvCxnSpPr>
          <p:spPr>
            <a:xfrm>
              <a:off x="881676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0" name="Connecteur droit 94"/>
            <p:cNvCxnSpPr/>
            <p:nvPr/>
          </p:nvCxnSpPr>
          <p:spPr>
            <a:xfrm>
              <a:off x="91342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1" name="Connecteur droit 95"/>
            <p:cNvCxnSpPr/>
            <p:nvPr/>
          </p:nvCxnSpPr>
          <p:spPr>
            <a:xfrm>
              <a:off x="945216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2" name="Connecteur droit 96"/>
            <p:cNvCxnSpPr/>
            <p:nvPr/>
          </p:nvCxnSpPr>
          <p:spPr>
            <a:xfrm>
              <a:off x="9769680" y="218880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23" name="Connecteur droit 97"/>
            <p:cNvCxnSpPr/>
            <p:nvPr/>
          </p:nvCxnSpPr>
          <p:spPr>
            <a:xfrm>
              <a:off x="10087560" y="208620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424" name="ZoneTexte 98"/>
          <p:cNvSpPr/>
          <p:nvPr/>
        </p:nvSpPr>
        <p:spPr>
          <a:xfrm>
            <a:off x="3350160" y="167904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6 500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ZoneTexte 99"/>
          <p:cNvSpPr/>
          <p:nvPr/>
        </p:nvSpPr>
        <p:spPr>
          <a:xfrm>
            <a:off x="6523920" y="168372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6 600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6" name="ZoneTexte 100"/>
          <p:cNvSpPr/>
          <p:nvPr/>
        </p:nvSpPr>
        <p:spPr>
          <a:xfrm>
            <a:off x="142200" y="166716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6 400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Légende : flèche courbée sans bordure 101"/>
          <p:cNvSpPr/>
          <p:nvPr/>
        </p:nvSpPr>
        <p:spPr>
          <a:xfrm>
            <a:off x="2565720" y="111600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Légende : flèche courbée sans bordure 102"/>
          <p:cNvSpPr/>
          <p:nvPr/>
        </p:nvSpPr>
        <p:spPr>
          <a:xfrm>
            <a:off x="7954200" y="123912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Légende : flèche courbée sans bordure 103"/>
          <p:cNvSpPr/>
          <p:nvPr/>
        </p:nvSpPr>
        <p:spPr>
          <a:xfrm>
            <a:off x="4832640" y="117288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30" name="Connecteur droit 104"/>
          <p:cNvCxnSpPr/>
          <p:nvPr/>
        </p:nvCxnSpPr>
        <p:spPr>
          <a:xfrm>
            <a:off x="234000" y="218880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431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2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Titre 5"/>
          <p:cNvSpPr/>
          <p:nvPr/>
        </p:nvSpPr>
        <p:spPr>
          <a:xfrm>
            <a:off x="395280" y="3680280"/>
            <a:ext cx="546516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fractions manquantes.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5" name="Image 2" descr=""/>
          <p:cNvPicPr/>
          <p:nvPr/>
        </p:nvPicPr>
        <p:blipFill>
          <a:blip r:embed="rId1"/>
          <a:stretch/>
        </p:blipFill>
        <p:spPr>
          <a:xfrm>
            <a:off x="532080" y="4591800"/>
            <a:ext cx="7585200" cy="1536840"/>
          </a:xfrm>
          <a:prstGeom prst="rect">
            <a:avLst/>
          </a:prstGeom>
          <a:ln w="0">
            <a:noFill/>
          </a:ln>
        </p:spPr>
      </p:pic>
      <p:sp>
        <p:nvSpPr>
          <p:cNvPr id="436" name="Légende : flèche courbée sans bordure 19"/>
          <p:cNvSpPr/>
          <p:nvPr/>
        </p:nvSpPr>
        <p:spPr>
          <a:xfrm>
            <a:off x="2370600" y="47480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Légende : flèche courbée sans bordure 20"/>
          <p:cNvSpPr/>
          <p:nvPr/>
        </p:nvSpPr>
        <p:spPr>
          <a:xfrm>
            <a:off x="6869520" y="47480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Légende : flèche courbée sans bordure 21"/>
          <p:cNvSpPr/>
          <p:nvPr/>
        </p:nvSpPr>
        <p:spPr>
          <a:xfrm>
            <a:off x="4991040" y="47480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1" name="Groupe 3"/>
          <p:cNvGrpSpPr/>
          <p:nvPr/>
        </p:nvGrpSpPr>
        <p:grpSpPr>
          <a:xfrm>
            <a:off x="-244800" y="2013840"/>
            <a:ext cx="10332720" cy="546840"/>
            <a:chOff x="-244800" y="2013840"/>
            <a:chExt cx="10332720" cy="546840"/>
          </a:xfrm>
        </p:grpSpPr>
        <p:cxnSp>
          <p:nvCxnSpPr>
            <p:cNvPr id="442" name="Connecteur droit 8"/>
            <p:cNvCxnSpPr/>
            <p:nvPr/>
          </p:nvCxnSpPr>
          <p:spPr>
            <a:xfrm>
              <a:off x="-244800" y="2548440"/>
              <a:ext cx="10260360" cy="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43" name="Connecteur droit 9"/>
            <p:cNvCxnSpPr/>
            <p:nvPr/>
          </p:nvCxnSpPr>
          <p:spPr>
            <a:xfrm>
              <a:off x="559800" y="201384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44" name="Connecteur droit 10"/>
            <p:cNvCxnSpPr/>
            <p:nvPr/>
          </p:nvCxnSpPr>
          <p:spPr>
            <a:xfrm>
              <a:off x="87372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45" name="Connecteur droit 14"/>
            <p:cNvCxnSpPr/>
            <p:nvPr/>
          </p:nvCxnSpPr>
          <p:spPr>
            <a:xfrm>
              <a:off x="119160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46" name="Connecteur droit 15"/>
            <p:cNvCxnSpPr/>
            <p:nvPr/>
          </p:nvCxnSpPr>
          <p:spPr>
            <a:xfrm>
              <a:off x="15094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47" name="Connecteur droit 16"/>
            <p:cNvCxnSpPr/>
            <p:nvPr/>
          </p:nvCxnSpPr>
          <p:spPr>
            <a:xfrm>
              <a:off x="182700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48" name="Connecteur droit 17"/>
            <p:cNvCxnSpPr/>
            <p:nvPr/>
          </p:nvCxnSpPr>
          <p:spPr>
            <a:xfrm>
              <a:off x="2138400" y="211644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49" name="Connecteur droit 18"/>
            <p:cNvCxnSpPr/>
            <p:nvPr/>
          </p:nvCxnSpPr>
          <p:spPr>
            <a:xfrm>
              <a:off x="246240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0" name="Connecteur droit 19"/>
            <p:cNvCxnSpPr/>
            <p:nvPr/>
          </p:nvCxnSpPr>
          <p:spPr>
            <a:xfrm>
              <a:off x="27802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1" name="Connecteur droit 21"/>
            <p:cNvCxnSpPr/>
            <p:nvPr/>
          </p:nvCxnSpPr>
          <p:spPr>
            <a:xfrm>
              <a:off x="309780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2" name="Connecteur droit 22"/>
            <p:cNvCxnSpPr/>
            <p:nvPr/>
          </p:nvCxnSpPr>
          <p:spPr>
            <a:xfrm>
              <a:off x="34156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3" name="Connecteur droit 23"/>
            <p:cNvCxnSpPr/>
            <p:nvPr/>
          </p:nvCxnSpPr>
          <p:spPr>
            <a:xfrm>
              <a:off x="3736440" y="201384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54" name="Connecteur droit 24"/>
            <p:cNvCxnSpPr/>
            <p:nvPr/>
          </p:nvCxnSpPr>
          <p:spPr>
            <a:xfrm>
              <a:off x="40510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5" name="Connecteur droit 25"/>
            <p:cNvCxnSpPr/>
            <p:nvPr/>
          </p:nvCxnSpPr>
          <p:spPr>
            <a:xfrm>
              <a:off x="436860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6" name="Connecteur droit 26"/>
            <p:cNvCxnSpPr/>
            <p:nvPr/>
          </p:nvCxnSpPr>
          <p:spPr>
            <a:xfrm>
              <a:off x="46864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7" name="Connecteur droit 27"/>
            <p:cNvCxnSpPr/>
            <p:nvPr/>
          </p:nvCxnSpPr>
          <p:spPr>
            <a:xfrm>
              <a:off x="500400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58" name="Connecteur droit 28"/>
            <p:cNvCxnSpPr/>
            <p:nvPr/>
          </p:nvCxnSpPr>
          <p:spPr>
            <a:xfrm>
              <a:off x="5321880" y="211644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59" name="Connecteur droit 29"/>
            <p:cNvCxnSpPr/>
            <p:nvPr/>
          </p:nvCxnSpPr>
          <p:spPr>
            <a:xfrm>
              <a:off x="563976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0" name="Connecteur droit 30"/>
            <p:cNvCxnSpPr/>
            <p:nvPr/>
          </p:nvCxnSpPr>
          <p:spPr>
            <a:xfrm>
              <a:off x="59572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1" name="Connecteur droit 31"/>
            <p:cNvCxnSpPr/>
            <p:nvPr/>
          </p:nvCxnSpPr>
          <p:spPr>
            <a:xfrm>
              <a:off x="627516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2" name="Connecteur droit 32"/>
            <p:cNvCxnSpPr/>
            <p:nvPr/>
          </p:nvCxnSpPr>
          <p:spPr>
            <a:xfrm>
              <a:off x="65926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3" name="Connecteur droit 33"/>
            <p:cNvCxnSpPr/>
            <p:nvPr/>
          </p:nvCxnSpPr>
          <p:spPr>
            <a:xfrm>
              <a:off x="6916680" y="2013840"/>
              <a:ext cx="720" cy="540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64" name="Connecteur droit 34"/>
            <p:cNvCxnSpPr/>
            <p:nvPr/>
          </p:nvCxnSpPr>
          <p:spPr>
            <a:xfrm>
              <a:off x="72280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5" name="Connecteur droit 35"/>
            <p:cNvCxnSpPr/>
            <p:nvPr/>
          </p:nvCxnSpPr>
          <p:spPr>
            <a:xfrm>
              <a:off x="754596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6" name="Connecteur droit 36"/>
            <p:cNvCxnSpPr/>
            <p:nvPr/>
          </p:nvCxnSpPr>
          <p:spPr>
            <a:xfrm>
              <a:off x="78634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7" name="Connecteur droit 37"/>
            <p:cNvCxnSpPr/>
            <p:nvPr/>
          </p:nvCxnSpPr>
          <p:spPr>
            <a:xfrm>
              <a:off x="818136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68" name="Connecteur droit 38"/>
            <p:cNvCxnSpPr/>
            <p:nvPr/>
          </p:nvCxnSpPr>
          <p:spPr>
            <a:xfrm>
              <a:off x="8515080" y="2128320"/>
              <a:ext cx="720" cy="432720"/>
            </a:xfrm>
            <a:prstGeom prst="straightConnector1">
              <a:avLst/>
            </a:prstGeom>
            <a:ln w="28575">
              <a:solidFill>
                <a:srgbClr val="000000"/>
              </a:solidFill>
              <a:round/>
            </a:ln>
          </p:spPr>
        </p:cxnSp>
        <p:cxnSp>
          <p:nvCxnSpPr>
            <p:cNvPr id="469" name="Connecteur droit 39"/>
            <p:cNvCxnSpPr/>
            <p:nvPr/>
          </p:nvCxnSpPr>
          <p:spPr>
            <a:xfrm>
              <a:off x="881676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70" name="Connecteur droit 40"/>
            <p:cNvCxnSpPr/>
            <p:nvPr/>
          </p:nvCxnSpPr>
          <p:spPr>
            <a:xfrm>
              <a:off x="91342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71" name="Connecteur droit 41"/>
            <p:cNvCxnSpPr/>
            <p:nvPr/>
          </p:nvCxnSpPr>
          <p:spPr>
            <a:xfrm>
              <a:off x="945216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72" name="Connecteur droit 77"/>
            <p:cNvCxnSpPr/>
            <p:nvPr/>
          </p:nvCxnSpPr>
          <p:spPr>
            <a:xfrm>
              <a:off x="9769680" y="2188440"/>
              <a:ext cx="720" cy="360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  <p:cxnSp>
          <p:nvCxnSpPr>
            <p:cNvPr id="473" name="Connecteur droit 78"/>
            <p:cNvCxnSpPr/>
            <p:nvPr/>
          </p:nvCxnSpPr>
          <p:spPr>
            <a:xfrm>
              <a:off x="10087560" y="2085840"/>
              <a:ext cx="720" cy="468720"/>
            </a:xfrm>
            <a:prstGeom prst="straightConnector1">
              <a:avLst/>
            </a:prstGeom>
            <a:ln w="19050">
              <a:solidFill>
                <a:srgbClr val="000000"/>
              </a:solidFill>
              <a:round/>
            </a:ln>
          </p:spPr>
        </p:cxnSp>
      </p:grpSp>
      <p:sp>
        <p:nvSpPr>
          <p:cNvPr id="474" name="ZoneTexte 79"/>
          <p:cNvSpPr/>
          <p:nvPr/>
        </p:nvSpPr>
        <p:spPr>
          <a:xfrm>
            <a:off x="3350160" y="1678680"/>
            <a:ext cx="1026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6 500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ZoneTexte 80"/>
          <p:cNvSpPr/>
          <p:nvPr/>
        </p:nvSpPr>
        <p:spPr>
          <a:xfrm>
            <a:off x="6523920" y="168336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6 600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ZoneTexte 81"/>
          <p:cNvSpPr/>
          <p:nvPr/>
        </p:nvSpPr>
        <p:spPr>
          <a:xfrm>
            <a:off x="142200" y="1666800"/>
            <a:ext cx="9144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6 400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7" name="Légende : flèche courbée sans bordure 82"/>
          <p:cNvSpPr/>
          <p:nvPr/>
        </p:nvSpPr>
        <p:spPr>
          <a:xfrm>
            <a:off x="2565720" y="1115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8" name="Légende : flèche courbée sans bordure 83"/>
          <p:cNvSpPr/>
          <p:nvPr/>
        </p:nvSpPr>
        <p:spPr>
          <a:xfrm>
            <a:off x="7954200" y="123876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9" name="Légende : flèche courbée sans bordure 84"/>
          <p:cNvSpPr/>
          <p:nvPr/>
        </p:nvSpPr>
        <p:spPr>
          <a:xfrm>
            <a:off x="4832640" y="117252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80" name="Connecteur droit 85"/>
          <p:cNvCxnSpPr/>
          <p:nvPr/>
        </p:nvCxnSpPr>
        <p:spPr>
          <a:xfrm>
            <a:off x="234000" y="2188440"/>
            <a:ext cx="720" cy="36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481" name="ZoneTexte 74"/>
          <p:cNvSpPr/>
          <p:nvPr/>
        </p:nvSpPr>
        <p:spPr>
          <a:xfrm>
            <a:off x="2048760" y="9612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6 450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ZoneTexte 75"/>
          <p:cNvSpPr/>
          <p:nvPr/>
        </p:nvSpPr>
        <p:spPr>
          <a:xfrm>
            <a:off x="4447800" y="99000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6 520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ZoneTexte 76"/>
          <p:cNvSpPr/>
          <p:nvPr/>
        </p:nvSpPr>
        <p:spPr>
          <a:xfrm>
            <a:off x="7438680" y="1028520"/>
            <a:ext cx="146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b050"/>
                </a:solidFill>
                <a:latin typeface="Calibri"/>
                <a:ea typeface="DejaVu Sans"/>
              </a:rPr>
              <a:t>6 620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"/>
          <p:cNvSpPr/>
          <p:nvPr/>
        </p:nvSpPr>
        <p:spPr>
          <a:xfrm>
            <a:off x="180000" y="3600720"/>
            <a:ext cx="8820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85" name=""/>
          <p:cNvSpPr/>
          <p:nvPr/>
        </p:nvSpPr>
        <p:spPr>
          <a:xfrm>
            <a:off x="7920000" y="54000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6" name=""/>
          <p:cNvSpPr/>
          <p:nvPr/>
        </p:nvSpPr>
        <p:spPr>
          <a:xfrm>
            <a:off x="7740000" y="378000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7" name="Image 7" descr=""/>
          <p:cNvPicPr/>
          <p:nvPr/>
        </p:nvPicPr>
        <p:blipFill>
          <a:blip r:embed="rId1"/>
          <a:stretch/>
        </p:blipFill>
        <p:spPr>
          <a:xfrm>
            <a:off x="341640" y="4460400"/>
            <a:ext cx="7585200" cy="1536840"/>
          </a:xfrm>
          <a:prstGeom prst="rect">
            <a:avLst/>
          </a:prstGeom>
          <a:ln w="0">
            <a:noFill/>
          </a:ln>
        </p:spPr>
      </p:pic>
      <p:sp>
        <p:nvSpPr>
          <p:cNvPr id="488" name="Légende : flèche courbée sans bordure 22"/>
          <p:cNvSpPr/>
          <p:nvPr/>
        </p:nvSpPr>
        <p:spPr>
          <a:xfrm>
            <a:off x="2180160" y="4616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9" name="Légende : flèche courbée sans bordure 23"/>
          <p:cNvSpPr/>
          <p:nvPr/>
        </p:nvSpPr>
        <p:spPr>
          <a:xfrm>
            <a:off x="6679080" y="4616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0" name="Légende : flèche courbée sans bordure 24"/>
          <p:cNvSpPr/>
          <p:nvPr/>
        </p:nvSpPr>
        <p:spPr>
          <a:xfrm>
            <a:off x="4800600" y="4616640"/>
            <a:ext cx="488160" cy="570600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600" spc="-1" strike="noStrike">
                <a:solidFill>
                  <a:srgbClr val="767171"/>
                </a:solidFill>
                <a:latin typeface="Calibri"/>
                <a:ea typeface="DejaVu Sans"/>
              </a:rPr>
              <a:t>. . . 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91" name="ZoneTexte 9"/>
              <p:cNvSpPr txBox="1"/>
              <p:nvPr/>
            </p:nvSpPr>
            <p:spPr>
              <a:xfrm>
                <a:off x="2043360" y="4383720"/>
                <a:ext cx="3380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92" name="ZoneTexte 12"/>
              <p:cNvSpPr txBox="1"/>
              <p:nvPr/>
            </p:nvSpPr>
            <p:spPr>
              <a:xfrm>
                <a:off x="4821480" y="4369320"/>
                <a:ext cx="3380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9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93" name="ZoneTexte 13"/>
              <p:cNvSpPr txBox="1"/>
              <p:nvPr/>
            </p:nvSpPr>
            <p:spPr>
              <a:xfrm>
                <a:off x="6503400" y="4423320"/>
                <a:ext cx="56484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14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" dur="indefinite" restart="never" nodeType="tmRoot">
          <p:childTnLst>
            <p:seq>
              <p:cTn id="53" dur="indefinite" nodeType="mainSeq">
                <p:childTnLst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348</TotalTime>
  <Application>LibreOffice/7.4.3.2$Windows_X86_64 LibreOffice_project/1048a8393ae2eeec98dff31b5c133c5f1d08b890</Application>
  <AppVersion>15.0000</AppVersion>
  <Words>230</Words>
  <Paragraphs>96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2025-10-21T15:28:47Z</dcterms:modified>
  <cp:revision>42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